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72" r:id="rId4"/>
    <p:sldId id="371" r:id="rId5"/>
    <p:sldId id="370" r:id="rId6"/>
    <p:sldId id="369" r:id="rId7"/>
    <p:sldId id="367" r:id="rId8"/>
    <p:sldId id="366" r:id="rId9"/>
    <p:sldId id="365" r:id="rId10"/>
    <p:sldId id="364" r:id="rId11"/>
  </p:sldIdLst>
  <p:sldSz cx="12192000" cy="6858000"/>
  <p:notesSz cx="6858000" cy="9144000"/>
  <p:custDataLst>
    <p:tags r:id="rId15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2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tags" Target="../tags/tag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561" b="23627"/>
          <a:stretch>
            <a:fillRect/>
          </a:stretch>
        </p:blipFill>
        <p:spPr>
          <a:xfrm>
            <a:off x="2855595" y="2852420"/>
            <a:ext cx="6449472" cy="11464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841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677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798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648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890" y="3356425"/>
            <a:ext cx="10800000" cy="4001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617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900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243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410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OWNiOTUzNzBmZTllNjFhNjUzMzRhNTA5NDdhZDA5OTE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9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ପ张梦ଓ</cp:lastModifiedBy>
  <cp:revision>36</cp:revision>
  <dcterms:created xsi:type="dcterms:W3CDTF">2015-09-16T06:52:00Z</dcterms:created>
  <dcterms:modified xsi:type="dcterms:W3CDTF">2023-12-26T06:05:37Z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2052-12.1.0.15990</vt:lpwstr>
  </property>
</Properties>
</file>