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 b="22716"/>
          <a:stretch>
            <a:fillRect/>
          </a:stretch>
        </p:blipFill>
        <p:spPr>
          <a:xfrm>
            <a:off x="2135505" y="2780665"/>
            <a:ext cx="8081010" cy="116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1904" y="1105416"/>
            <a:ext cx="238095" cy="21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9047" y="2134630"/>
            <a:ext cx="238095" cy="21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1124505"/>
            <a:ext cx="257142" cy="219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315" y="3582670"/>
            <a:ext cx="750506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265" y="4589145"/>
            <a:ext cx="10155555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2040" y="5069205"/>
            <a:ext cx="866648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490200" cy="28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"/>
          <a:stretch>
            <a:fillRect/>
          </a:stretch>
        </p:blipFill>
        <p:spPr>
          <a:xfrm>
            <a:off x="720090" y="3572510"/>
            <a:ext cx="10490200" cy="318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1067411"/>
            <a:ext cx="1190476" cy="276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67619" y="1067411"/>
            <a:ext cx="1209523" cy="267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62857" y="2231426"/>
            <a:ext cx="600000" cy="18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8095" y="2202802"/>
            <a:ext cx="571428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77142" y="2947009"/>
            <a:ext cx="409523" cy="18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1428" y="2956550"/>
            <a:ext cx="409523" cy="17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20000" y="3624427"/>
            <a:ext cx="1047619" cy="21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20000" y="3662592"/>
            <a:ext cx="190476" cy="17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8571" y="3098416"/>
            <a:ext cx="628571" cy="257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4624095"/>
            <a:ext cx="9828571" cy="276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990" y="5040630"/>
            <a:ext cx="9201785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