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0" r:id="rId6"/>
    <p:sldId id="367" r:id="rId7"/>
    <p:sldId id="366" r:id="rId8"/>
    <p:sldId id="365" r:id="rId9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2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61" b="14467"/>
          <a:stretch>
            <a:fillRect/>
          </a:stretch>
        </p:blipFill>
        <p:spPr>
          <a:xfrm>
            <a:off x="1919605" y="2852420"/>
            <a:ext cx="8331722" cy="126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315" y="2158365"/>
            <a:ext cx="7731125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580"/>
            <a:ext cx="10800000" cy="37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824761" y="3175396"/>
            <a:ext cx="9609522" cy="28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510476" y="3719405"/>
            <a:ext cx="5304761" cy="28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824761" y="4263413"/>
            <a:ext cx="9733333" cy="276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1548571" y="4807421"/>
            <a:ext cx="4380952" cy="28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7520000" y="5389606"/>
            <a:ext cx="266666" cy="209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4805"/>
            <a:ext cx="10800000" cy="50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9640"/>
            <a:ext cx="10800000" cy="159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790" y="1502410"/>
            <a:ext cx="2840990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77142" y="2754429"/>
            <a:ext cx="619047" cy="21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04" y="1686521"/>
            <a:ext cx="295238" cy="2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81904" y="2239085"/>
            <a:ext cx="295238" cy="266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0000" y="2810702"/>
            <a:ext cx="257142" cy="2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81904" y="3858667"/>
            <a:ext cx="295238" cy="2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2415"/>
            <a:ext cx="10800000" cy="2181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77315" y="5436235"/>
            <a:ext cx="10069195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091428" y="6045598"/>
            <a:ext cx="7485714" cy="276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