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3" r:id="rId4"/>
    <p:sldId id="372" r:id="rId5"/>
    <p:sldId id="370" r:id="rId6"/>
    <p:sldId id="369" r:id="rId7"/>
    <p:sldId id="367" r:id="rId8"/>
    <p:sldId id="366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9.png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227" b="25993"/>
          <a:stretch>
            <a:fillRect/>
          </a:stretch>
        </p:blipFill>
        <p:spPr>
          <a:xfrm>
            <a:off x="2519680" y="2780665"/>
            <a:ext cx="7153275" cy="1088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6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363"/>
          <a:stretch>
            <a:fillRect/>
          </a:stretch>
        </p:blipFill>
        <p:spPr>
          <a:xfrm>
            <a:off x="767080" y="4004945"/>
            <a:ext cx="10800080" cy="2520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35"/>
          <a:stretch>
            <a:fillRect/>
          </a:stretch>
        </p:blipFill>
        <p:spPr>
          <a:xfrm>
            <a:off x="767080" y="908235"/>
            <a:ext cx="10800080" cy="1627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536005"/>
            <a:ext cx="10800000" cy="3364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5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86666" y="1105511"/>
            <a:ext cx="209523" cy="190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05714" y="2755331"/>
            <a:ext cx="1085714" cy="247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053333" y="3623155"/>
            <a:ext cx="238094" cy="200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27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47080" y="1007745"/>
            <a:ext cx="311150" cy="281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4490"/>
            <a:ext cx="10800000" cy="2991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224761" y="3968932"/>
            <a:ext cx="10333333" cy="257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986666" y="4397631"/>
            <a:ext cx="2466666" cy="238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6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1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3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2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91428" y="1467279"/>
            <a:ext cx="266666" cy="238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920000" y="1914936"/>
            <a:ext cx="238095" cy="180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24761" y="2705478"/>
            <a:ext cx="10333333" cy="257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86666" y="3134085"/>
            <a:ext cx="1171428" cy="247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34285" y="3962726"/>
            <a:ext cx="4561904" cy="257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2023-12-26T05:28:54Z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