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3" r:id="rId5"/>
    <p:sldId id="372" r:id="rId6"/>
    <p:sldId id="371" r:id="rId7"/>
    <p:sldId id="369" r:id="rId8"/>
    <p:sldId id="367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36430"/>
          <a:stretch>
            <a:fillRect/>
          </a:stretch>
        </p:blipFill>
        <p:spPr>
          <a:xfrm>
            <a:off x="2518410" y="2708910"/>
            <a:ext cx="7156064" cy="128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4017460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415415" y="1449070"/>
            <a:ext cx="7437755" cy="11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562796"/>
            <a:ext cx="1057142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2020187"/>
            <a:ext cx="1066666" cy="21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8095" y="2477578"/>
            <a:ext cx="200000" cy="2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34285" y="3373303"/>
            <a:ext cx="390476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6190" y="1114987"/>
            <a:ext cx="219047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84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34285" y="3835414"/>
            <a:ext cx="6761904" cy="25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12280"/>
            <a:ext cx="10800000" cy="336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8095" y="1105529"/>
            <a:ext cx="200000" cy="1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6515"/>
            <a:ext cx="10800000" cy="42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98470" y="4660900"/>
            <a:ext cx="6145911" cy="1688497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3859530" y="4843145"/>
            <a:ext cx="2139315" cy="8261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3910965" y="5380990"/>
            <a:ext cx="2160270" cy="7200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3838575" y="5741035"/>
            <a:ext cx="2232660" cy="4324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 flipV="1">
            <a:off x="3766820" y="5004435"/>
            <a:ext cx="2431415" cy="2324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553267"/>
            <a:ext cx="7400000" cy="24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0476" y="2020187"/>
            <a:ext cx="399999" cy="1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3754462"/>
            <a:ext cx="10323810" cy="2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6790" y="4152900"/>
            <a:ext cx="471932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