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367" r:id="rId4"/>
    <p:sldId id="366" r:id="rId5"/>
    <p:sldId id="365" r:id="rId6"/>
    <p:sldId id="364" r:id="rId7"/>
  </p:sldIdLst>
  <p:sldSz cx="12192000" cy="6858000"/>
  <p:notesSz cx="6858000" cy="9144000"/>
  <p:custDataLst>
    <p:tags r:id="rId11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1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2E8EE"/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13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5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4.xml"/><Relationship Id="rId5" Type="http://schemas.openxmlformats.org/officeDocument/2006/relationships/tags" Target="../tags/tag3.xml"/><Relationship Id="rId4" Type="http://schemas.openxmlformats.org/officeDocument/2006/relationships/tags" Target="../tags/tag2.xml"/><Relationship Id="rId3" Type="http://schemas.openxmlformats.org/officeDocument/2006/relationships/image" Target="../media/image5.png"/><Relationship Id="rId2" Type="http://schemas.openxmlformats.org/officeDocument/2006/relationships/tags" Target="../tags/tag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892" b="29433"/>
          <a:stretch>
            <a:fillRect/>
          </a:stretch>
        </p:blipFill>
        <p:spPr>
          <a:xfrm>
            <a:off x="1343025" y="2852420"/>
            <a:ext cx="9356006" cy="9426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0653"/>
          <a:stretch>
            <a:fillRect/>
          </a:stretch>
        </p:blipFill>
        <p:spPr>
          <a:xfrm>
            <a:off x="720090" y="972185"/>
            <a:ext cx="10800080" cy="20245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053333" y="1086486"/>
            <a:ext cx="200000" cy="200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127125" y="3068955"/>
            <a:ext cx="8423910" cy="1849279"/>
          </a:xfrm>
          <a:prstGeom prst="rect">
            <a:avLst/>
          </a:prstGeom>
        </p:spPr>
      </p:pic>
      <p:cxnSp>
        <p:nvCxnSpPr>
          <p:cNvPr id="5" name="直接连接符 4"/>
          <p:cNvCxnSpPr/>
          <p:nvPr/>
        </p:nvCxnSpPr>
        <p:spPr>
          <a:xfrm>
            <a:off x="7489190" y="3074035"/>
            <a:ext cx="694690" cy="354965"/>
          </a:xfrm>
          <a:prstGeom prst="line">
            <a:avLst/>
          </a:prstGeom>
          <a:ln w="19050">
            <a:solidFill>
              <a:srgbClr val="FF3399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>
            <p:custDataLst>
              <p:tags r:id="rId4"/>
            </p:custDataLst>
          </p:nvPr>
        </p:nvCxnSpPr>
        <p:spPr>
          <a:xfrm>
            <a:off x="4511675" y="3573145"/>
            <a:ext cx="694690" cy="354965"/>
          </a:xfrm>
          <a:prstGeom prst="line">
            <a:avLst/>
          </a:prstGeom>
          <a:ln w="19050">
            <a:solidFill>
              <a:srgbClr val="FF3399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>
            <p:custDataLst>
              <p:tags r:id="rId5"/>
            </p:custDataLst>
          </p:nvPr>
        </p:nvCxnSpPr>
        <p:spPr>
          <a:xfrm>
            <a:off x="2495550" y="4076700"/>
            <a:ext cx="694690" cy="354965"/>
          </a:xfrm>
          <a:prstGeom prst="line">
            <a:avLst/>
          </a:prstGeom>
          <a:ln w="19050">
            <a:solidFill>
              <a:srgbClr val="FF3399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>
            <p:custDataLst>
              <p:tags r:id="rId6"/>
            </p:custDataLst>
          </p:nvPr>
        </p:nvCxnSpPr>
        <p:spPr>
          <a:xfrm>
            <a:off x="4871720" y="4580890"/>
            <a:ext cx="694690" cy="354965"/>
          </a:xfrm>
          <a:prstGeom prst="line">
            <a:avLst/>
          </a:prstGeom>
          <a:ln w="19050">
            <a:solidFill>
              <a:srgbClr val="FF3399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723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120000" y="1152993"/>
            <a:ext cx="209523" cy="2000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224761" y="3782160"/>
            <a:ext cx="238095" cy="2000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053333" y="4287036"/>
            <a:ext cx="209523" cy="2000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4281904" y="4791913"/>
            <a:ext cx="200000" cy="1905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028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900952" y="1153152"/>
            <a:ext cx="238095" cy="1906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684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100952" y="1143699"/>
            <a:ext cx="200000" cy="1907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453333" y="4243834"/>
            <a:ext cx="10104761" cy="2480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224915" y="4735830"/>
            <a:ext cx="6831330" cy="2616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commondata" val="eyJoZGlkIjoiOWNiOTUzNzBmZTllNjFhNjUzMzRhNTA5NDdhZDA5OTE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5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ପ张梦ଓ</cp:lastModifiedBy>
  <cp:revision>36</cp:revision>
  <dcterms:created xsi:type="dcterms:W3CDTF">2015-09-16T06:52:00Z</dcterms:created>
  <dcterms:modified xsi:type="dcterms:W3CDTF">2023-12-26T05:58:23Z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2052-12.1.0.15990</vt:lpwstr>
  </property>
</Properties>
</file>