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 b="20826"/>
          <a:stretch>
            <a:fillRect/>
          </a:stretch>
        </p:blipFill>
        <p:spPr>
          <a:xfrm>
            <a:off x="2999105" y="2924810"/>
            <a:ext cx="6026686" cy="114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67619" y="2432074"/>
            <a:ext cx="533333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7142" y="2441617"/>
            <a:ext cx="542857" cy="2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00952" y="2880594"/>
            <a:ext cx="552380" cy="2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91428" y="2871051"/>
            <a:ext cx="552380" cy="23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34285" y="3329113"/>
            <a:ext cx="552380" cy="21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81904" y="3319570"/>
            <a:ext cx="542857" cy="23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72380" y="3768090"/>
            <a:ext cx="552380" cy="2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72380" y="3758547"/>
            <a:ext cx="514285" cy="23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62857" y="4273868"/>
            <a:ext cx="200000" cy="19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2020677"/>
            <a:ext cx="200000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9047" y="2468748"/>
            <a:ext cx="238095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2897752"/>
            <a:ext cx="209523" cy="200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10476" y="3393490"/>
            <a:ext cx="200000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815238" y="2515412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714" y="3391917"/>
            <a:ext cx="209523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4761" y="3839697"/>
            <a:ext cx="209523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4761" y="4277950"/>
            <a:ext cx="238095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29523" y="1880113"/>
            <a:ext cx="1057142" cy="23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29523" y="1870554"/>
            <a:ext cx="2361904" cy="24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672380" y="2788227"/>
            <a:ext cx="542857" cy="23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15238" y="2788227"/>
            <a:ext cx="552380" cy="24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3428815"/>
            <a:ext cx="10800000" cy="87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2890856" y="3686484"/>
            <a:ext cx="1057142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176570" y="3686484"/>
            <a:ext cx="542857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9328951" y="3696028"/>
            <a:ext cx="1161905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4" grpId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1543965"/>
            <a:ext cx="1457142" cy="24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2001538"/>
            <a:ext cx="247619" cy="2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6666" y="2001538"/>
            <a:ext cx="209523" cy="2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1904" y="2869020"/>
            <a:ext cx="200000" cy="2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47974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81430" y="5361305"/>
            <a:ext cx="1020508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62228" y="5874479"/>
            <a:ext cx="5295238" cy="2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