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19510"/>
          <a:stretch>
            <a:fillRect/>
          </a:stretch>
        </p:blipFill>
        <p:spPr>
          <a:xfrm>
            <a:off x="2999105" y="2852420"/>
            <a:ext cx="6447053" cy="128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80480"/>
            <a:ext cx="10800000" cy="26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