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8" r:id="rId8"/>
    <p:sldId id="367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62" b="26282"/>
          <a:stretch>
            <a:fillRect/>
          </a:stretch>
        </p:blipFill>
        <p:spPr>
          <a:xfrm>
            <a:off x="3935730" y="2856230"/>
            <a:ext cx="4329625" cy="114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58095" y="2459022"/>
            <a:ext cx="304761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0000" y="2468555"/>
            <a:ext cx="800000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24761" y="2468555"/>
            <a:ext cx="542857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62857" y="2954697"/>
            <a:ext cx="295238" cy="23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39047" y="2954697"/>
            <a:ext cx="561903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77142" y="3440839"/>
            <a:ext cx="314284" cy="23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96190" y="3440839"/>
            <a:ext cx="523809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62857" y="3984174"/>
            <a:ext cx="209523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648415"/>
            <a:ext cx="190476" cy="22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0952" y="1667469"/>
            <a:ext cx="295237" cy="18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10476" y="1724631"/>
            <a:ext cx="276190" cy="5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00952" y="3096517"/>
            <a:ext cx="295237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00952" y="3591920"/>
            <a:ext cx="295237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00952" y="4077796"/>
            <a:ext cx="295237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9047" y="1124697"/>
            <a:ext cx="200000" cy="20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2173321"/>
            <a:ext cx="723809" cy="20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02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491428" y="4133959"/>
            <a:ext cx="1200000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662857" y="4133959"/>
            <a:ext cx="4895238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24761" y="4619937"/>
            <a:ext cx="10333333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205714" y="5115444"/>
            <a:ext cx="2600000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4"/>
          <a:stretch>
            <a:fillRect/>
          </a:stretch>
        </p:blipFill>
        <p:spPr>
          <a:xfrm>
            <a:off x="720090" y="5516880"/>
            <a:ext cx="10800080" cy="93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1"/>
          <a:stretch>
            <a:fillRect/>
          </a:stretch>
        </p:blipFill>
        <p:spPr>
          <a:xfrm>
            <a:off x="767080" y="908870"/>
            <a:ext cx="10800080" cy="22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12280"/>
            <a:ext cx="10800000" cy="262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134028"/>
            <a:ext cx="790476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4285" y="1134028"/>
            <a:ext cx="790476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1134028"/>
            <a:ext cx="1200000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2068072"/>
            <a:ext cx="219047" cy="20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8095" y="2068072"/>
            <a:ext cx="200000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39047" y="2068072"/>
            <a:ext cx="219047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58095" y="2068072"/>
            <a:ext cx="190476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39047" y="2068072"/>
            <a:ext cx="190476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00952" y="2068072"/>
            <a:ext cx="247619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86666" y="3431015"/>
            <a:ext cx="200000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4285" y="1115513"/>
            <a:ext cx="238095" cy="19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454974"/>
            <a:ext cx="8428571" cy="248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