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80385"/>
            <a:ext cx="11340000" cy="1276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9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780665"/>
            <a:ext cx="3000437" cy="2510314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8256270" y="3860800"/>
            <a:ext cx="318135" cy="31877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8975725" y="3445510"/>
            <a:ext cx="318135" cy="31877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618095" y="3860800"/>
            <a:ext cx="318135" cy="31877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543925" y="3860800"/>
            <a:ext cx="318135" cy="31877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91095" y="3445510"/>
            <a:ext cx="318135" cy="31877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420" y="2453423"/>
            <a:ext cx="818841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2518" y="2748866"/>
            <a:ext cx="342770" cy="285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2758396"/>
            <a:ext cx="361813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24836" y="2739335"/>
            <a:ext cx="361813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86246" y="2739335"/>
            <a:ext cx="361813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2367" y="3025248"/>
            <a:ext cx="285642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39949" y="2977595"/>
            <a:ext cx="323727" cy="20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34206" y="2949004"/>
            <a:ext cx="333249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176574" y="2929943"/>
            <a:ext cx="361813" cy="3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122095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3122095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869" y="3122095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680" y="3122095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81662" y="3122095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43073" y="3122095"/>
            <a:ext cx="390377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16725" y="4905733"/>
            <a:ext cx="1114005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9118" y="4905733"/>
            <a:ext cx="1114005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43324" y="4905733"/>
            <a:ext cx="1114005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376"/>
          </a:xfrm>
          <a:prstGeom prst="rect">
            <a:avLst/>
          </a:prstGeom>
        </p:spPr>
      </p:pic>
      <p:sp useBgFill="1">
        <p:nvSpPr>
          <p:cNvPr id="16" name="矩形 15"/>
          <p:cNvSpPr/>
          <p:nvPr/>
        </p:nvSpPr>
        <p:spPr bwMode="white">
          <a:xfrm>
            <a:off x="2797481" y="4595218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149773" y="5042809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529874" y="5042809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843576" y="5042809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420620"/>
            <a:ext cx="1628140" cy="851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2420620"/>
            <a:ext cx="839672" cy="85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995" y="2420620"/>
            <a:ext cx="839672" cy="851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3284855"/>
            <a:ext cx="162814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480" y="3291205"/>
            <a:ext cx="1591310" cy="8324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520" y="3284855"/>
            <a:ext cx="811530" cy="8235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3284855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