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5" r:id="rId4"/>
    <p:sldId id="344" r:id="rId5"/>
    <p:sldId id="343" r:id="rId6"/>
    <p:sldId id="342" r:id="rId7"/>
    <p:sldId id="341" r:id="rId8"/>
    <p:sldId id="339" r:id="rId9"/>
    <p:sldId id="338" r:id="rId10"/>
    <p:sldId id="336" r:id="rId11"/>
    <p:sldId id="335" r:id="rId12"/>
    <p:sldId id="333" r:id="rId13"/>
    <p:sldId id="332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533" b="43606"/>
          <a:stretch>
            <a:fillRect/>
          </a:stretch>
        </p:blipFill>
        <p:spPr>
          <a:xfrm>
            <a:off x="1621155" y="3357245"/>
            <a:ext cx="878459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9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3570" y="2096770"/>
            <a:ext cx="80010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364710"/>
            <a:ext cx="11340000" cy="153398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29044" y="4431404"/>
            <a:ext cx="418942" cy="362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9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2317" y="2483675"/>
            <a:ext cx="304685" cy="25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05743" y="2483675"/>
            <a:ext cx="342770" cy="2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5045" y="2358390"/>
            <a:ext cx="32385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2588648"/>
            <a:ext cx="380856" cy="30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3123" y="2579105"/>
            <a:ext cx="380856" cy="305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53480" y="2874645"/>
            <a:ext cx="44196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53630" y="2867025"/>
            <a:ext cx="34290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43627" y="2874938"/>
            <a:ext cx="371334" cy="28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bldLvl="0" animBg="1"/>
      <p:bldP spid="10" grpId="0" bldLvl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415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36630" cy="549084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28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7010"/>
            <a:ext cx="11340000" cy="83150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7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1823950"/>
            <a:ext cx="418942" cy="36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1183" y="1823950"/>
            <a:ext cx="418942" cy="36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2141" y="1823950"/>
            <a:ext cx="418941" cy="36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63375" y="2890528"/>
            <a:ext cx="418942" cy="361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02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386801" y="3436785"/>
            <a:ext cx="418942" cy="362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772920"/>
            <a:ext cx="6035749" cy="1621536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631950" y="1988820"/>
            <a:ext cx="2592070" cy="575945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631950" y="2564765"/>
            <a:ext cx="2592070" cy="575945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703705" y="2061210"/>
            <a:ext cx="2520315" cy="1007745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658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1224280"/>
            <a:ext cx="10730865" cy="55219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268730"/>
            <a:ext cx="1019556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785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2144395"/>
            <a:ext cx="892810" cy="9055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550" y="2144395"/>
            <a:ext cx="1717040" cy="9137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3140710"/>
            <a:ext cx="871220" cy="88392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550" y="3140710"/>
            <a:ext cx="871220" cy="8839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595" y="3068955"/>
            <a:ext cx="1717040" cy="9137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4145280"/>
            <a:ext cx="913130" cy="926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5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10377" y="2157860"/>
            <a:ext cx="418942" cy="36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38690" y="3758763"/>
            <a:ext cx="418942" cy="36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54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78085" y="2568376"/>
            <a:ext cx="418942" cy="36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9420" y="3102313"/>
            <a:ext cx="418942" cy="362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1511" y="4379947"/>
            <a:ext cx="418942" cy="35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05994" y="4379947"/>
            <a:ext cx="418942" cy="352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0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92392" y="1338690"/>
            <a:ext cx="418942" cy="36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670" y="1338690"/>
            <a:ext cx="418942" cy="36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52005" y="2374900"/>
            <a:ext cx="45402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48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/>
          <a:stretch>
            <a:fillRect/>
          </a:stretch>
        </p:blipFill>
        <p:spPr>
          <a:xfrm>
            <a:off x="695960" y="3213100"/>
            <a:ext cx="10800760" cy="3099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6368" y="3794573"/>
            <a:ext cx="418942" cy="36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14504" y="4319104"/>
            <a:ext cx="418942" cy="35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2841" y="5358630"/>
            <a:ext cx="418942" cy="36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74907" y="5883162"/>
            <a:ext cx="418942" cy="362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0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21209" y="2148544"/>
            <a:ext cx="380856" cy="34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4785" y="2148544"/>
            <a:ext cx="1713853" cy="34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806" y="2158076"/>
            <a:ext cx="371335" cy="33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4332" y="2158076"/>
            <a:ext cx="733148" cy="333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30730" y="2701365"/>
            <a:ext cx="314206" cy="28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82821" y="2691833"/>
            <a:ext cx="666498" cy="31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91284" y="2691833"/>
            <a:ext cx="380856" cy="29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14811" y="2691833"/>
            <a:ext cx="771234" cy="30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30730" y="3225591"/>
            <a:ext cx="314206" cy="30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54256" y="3225591"/>
            <a:ext cx="752191" cy="305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81763" y="3196997"/>
            <a:ext cx="390377" cy="352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05289" y="3196997"/>
            <a:ext cx="752191" cy="352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2576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204720"/>
            <a:ext cx="10808208" cy="3267456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578735" y="3151505"/>
            <a:ext cx="925195" cy="1933575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639695" y="3860800"/>
            <a:ext cx="864235" cy="720090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639695" y="3860800"/>
            <a:ext cx="864235" cy="648335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639695" y="3213100"/>
            <a:ext cx="935990" cy="1944370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880100" y="4364990"/>
            <a:ext cx="1008380" cy="648335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735955" y="4437380"/>
            <a:ext cx="1224280" cy="431800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688705" y="4364990"/>
            <a:ext cx="1008380" cy="648335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8544560" y="4437380"/>
            <a:ext cx="1224280" cy="431800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0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83173" y="2747630"/>
            <a:ext cx="5455768" cy="35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9647" y="3842739"/>
            <a:ext cx="2837380" cy="36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1410" y="3842739"/>
            <a:ext cx="714105" cy="361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58891" y="4937848"/>
            <a:ext cx="4122770" cy="35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2025-01-16T09:27:08Z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