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2852775"/>
            <a:ext cx="11340000" cy="115862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4402758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5286206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823448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2650344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RYBMiss程程</cp:lastModifiedBy>
  <cp:revision>65</cp:revision>
  <dcterms:created xsi:type="dcterms:W3CDTF">2015-09-16T06:44:00Z</dcterms:created>
  <dcterms:modified xsi:type="dcterms:W3CDTF">2025-01-14T05:35:13Z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2052-12.1.0.19770</vt:lpwstr>
  </property>
  <property fmtid="{D5CDD505-2E9C-101B-9397-08002B2CF9AE}" pid="3" name="ICV">
    <vt:lpwstr>0803F182AC044BA3913AF2E555CD301E</vt:lpwstr>
  </property>
</Properties>
</file>