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6" b="13424"/>
          <a:stretch>
            <a:fillRect/>
          </a:stretch>
        </p:blipFill>
        <p:spPr>
          <a:xfrm>
            <a:off x="4511675" y="2924810"/>
            <a:ext cx="3874135" cy="1165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67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585" y="2132965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9875" y="3068955"/>
            <a:ext cx="839672" cy="851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23610" y="3111500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1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2139041"/>
            <a:ext cx="399899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64433" y="3778491"/>
            <a:ext cx="399899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9521" y="3788023"/>
            <a:ext cx="399899" cy="33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63727" y="4331329"/>
            <a:ext cx="399899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09924" y="4331329"/>
            <a:ext cx="399899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63727" y="4874635"/>
            <a:ext cx="399899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09924" y="4874635"/>
            <a:ext cx="399899" cy="343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9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35566" y="4340445"/>
            <a:ext cx="704584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642" y="4330914"/>
            <a:ext cx="676020" cy="29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35264" y="5617520"/>
            <a:ext cx="342770" cy="304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48211" y="5636581"/>
            <a:ext cx="323727" cy="2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95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16272" y="2787129"/>
            <a:ext cx="342770" cy="25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5969" y="2749004"/>
            <a:ext cx="361813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20856" y="3311350"/>
            <a:ext cx="371335" cy="2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5289" y="3301818"/>
            <a:ext cx="342770" cy="30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5768" y="4388384"/>
            <a:ext cx="3551486" cy="32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681209" y="4397915"/>
            <a:ext cx="380856" cy="314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