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3072" b="-15811"/>
          <a:stretch>
            <a:fillRect/>
          </a:stretch>
        </p:blipFill>
        <p:spPr>
          <a:xfrm>
            <a:off x="4657725" y="2996565"/>
            <a:ext cx="2877042" cy="93022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4496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" t="46358" r="92378" b="22056"/>
          <a:stretch>
            <a:fillRect/>
          </a:stretch>
        </p:blipFill>
        <p:spPr>
          <a:xfrm>
            <a:off x="479425" y="3140710"/>
            <a:ext cx="791845" cy="107985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705" y="3500755"/>
            <a:ext cx="9907524" cy="1942528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935730" y="357314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383655" y="363728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848340" y="363728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791585" y="422084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5880100" y="428371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696450" y="422084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711450" y="501332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977890" y="494093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0632440" y="501332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550055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2348865"/>
            <a:ext cx="9912096" cy="27249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27082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25743" y="2235302"/>
            <a:ext cx="2047103" cy="3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81813" y="2902835"/>
            <a:ext cx="704584" cy="28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52846" y="2902835"/>
            <a:ext cx="695062" cy="305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327310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</Words>
  <Application>WPS 演示</Application>
  <PresentationFormat>宽屏</PresentationFormat>
  <Paragraphs>18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2025-01-16T10:36:16Z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