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09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806" b="-2029"/>
          <a:stretch>
            <a:fillRect/>
          </a:stretch>
        </p:blipFill>
        <p:spPr>
          <a:xfrm>
            <a:off x="4511675" y="2963545"/>
            <a:ext cx="3092125" cy="93022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57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" t="46358" r="92378" b="22056"/>
          <a:stretch>
            <a:fillRect/>
          </a:stretch>
        </p:blipFill>
        <p:spPr>
          <a:xfrm>
            <a:off x="407035" y="3284855"/>
            <a:ext cx="791845" cy="107985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 r="1270"/>
          <a:stretch>
            <a:fillRect/>
          </a:stretch>
        </p:blipFill>
        <p:spPr>
          <a:xfrm>
            <a:off x="1724660" y="3429000"/>
            <a:ext cx="9772015" cy="211645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711450" y="364490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247890" y="357314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272395" y="357314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711450" y="429323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031990" y="435546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408160" y="443674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783205" y="497205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240145" y="496189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479915" y="515683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39265"/>
            <a:ext cx="11340000" cy="385820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2492375"/>
            <a:ext cx="9936480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26387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" t="46358" r="92378" b="22056"/>
          <a:stretch>
            <a:fillRect/>
          </a:stretch>
        </p:blipFill>
        <p:spPr>
          <a:xfrm>
            <a:off x="479425" y="1988820"/>
            <a:ext cx="791845" cy="10798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2285" y="2348865"/>
            <a:ext cx="8647081" cy="1482185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1703705" y="2420620"/>
            <a:ext cx="935990" cy="575945"/>
          </a:xfrm>
          <a:prstGeom prst="ellipse">
            <a:avLst/>
          </a:prstGeom>
          <a:noFill/>
          <a:ln>
            <a:solidFill>
              <a:srgbClr val="E7309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935730" y="2420620"/>
            <a:ext cx="1441450" cy="575945"/>
          </a:xfrm>
          <a:prstGeom prst="ellipse">
            <a:avLst/>
          </a:prstGeom>
          <a:noFill/>
          <a:ln>
            <a:solidFill>
              <a:srgbClr val="E7309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544945" y="2420620"/>
            <a:ext cx="1064260" cy="575945"/>
          </a:xfrm>
          <a:prstGeom prst="ellipse">
            <a:avLst/>
          </a:prstGeom>
          <a:noFill/>
          <a:ln>
            <a:solidFill>
              <a:srgbClr val="E7309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007485" y="3212465"/>
            <a:ext cx="1441450" cy="575945"/>
          </a:xfrm>
          <a:prstGeom prst="ellipse">
            <a:avLst/>
          </a:prstGeom>
          <a:noFill/>
          <a:ln>
            <a:solidFill>
              <a:srgbClr val="E7309C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4924137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</Words>
  <Application>WPS 演示</Application>
  <PresentationFormat>宽屏</PresentationFormat>
  <Paragraphs>18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2025-01-16T10:34:04Z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