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168" b="15417"/>
          <a:stretch>
            <a:fillRect/>
          </a:stretch>
        </p:blipFill>
        <p:spPr>
          <a:xfrm>
            <a:off x="4367530" y="2997200"/>
            <a:ext cx="3658235" cy="94043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811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9319" y="1357340"/>
            <a:ext cx="238035" cy="266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2342" y="2462159"/>
            <a:ext cx="399899" cy="34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07355" y="4424165"/>
            <a:ext cx="8331234" cy="342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386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77027" y="1653542"/>
            <a:ext cx="399899" cy="34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7913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385" y="2132965"/>
            <a:ext cx="1610360" cy="8515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655" y="2132965"/>
            <a:ext cx="839672" cy="8515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75725" y="2132965"/>
            <a:ext cx="839672" cy="8515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1440" y="3140710"/>
            <a:ext cx="1664335" cy="8515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3140710"/>
            <a:ext cx="161036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28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3853" y="2358542"/>
            <a:ext cx="399899" cy="34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8942" y="2358542"/>
            <a:ext cx="399899" cy="34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02619" y="3731433"/>
            <a:ext cx="399899" cy="34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9521" y="3731433"/>
            <a:ext cx="399899" cy="34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96423" y="3731433"/>
            <a:ext cx="399899" cy="34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3803" y="3731433"/>
            <a:ext cx="399899" cy="34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435415" y="4904111"/>
            <a:ext cx="399899" cy="343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83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2829479"/>
            <a:ext cx="1628161" cy="32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35214" y="2829479"/>
            <a:ext cx="1809068" cy="33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53501" y="2829479"/>
            <a:ext cx="2818337" cy="334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06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940302" y="5025928"/>
            <a:ext cx="352292" cy="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82216" y="4949699"/>
            <a:ext cx="704584" cy="257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311900" y="2891790"/>
            <a:ext cx="5388610" cy="10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35280" y="3789045"/>
            <a:ext cx="538861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647"/>
          <a:stretch>
            <a:fillRect/>
          </a:stretch>
        </p:blipFill>
        <p:spPr>
          <a:xfrm>
            <a:off x="360680" y="5517515"/>
            <a:ext cx="11339830" cy="10804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312545" y="6147435"/>
            <a:ext cx="462915" cy="424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890"/>
          <a:stretch>
            <a:fillRect/>
          </a:stretch>
        </p:blipFill>
        <p:spPr>
          <a:xfrm>
            <a:off x="360045" y="1413155"/>
            <a:ext cx="11339830" cy="17675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82670" y="1510016"/>
            <a:ext cx="1456775" cy="324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24231" y="1548204"/>
            <a:ext cx="590327" cy="257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35365" y="2082832"/>
            <a:ext cx="7931335" cy="3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7506" y="2655647"/>
            <a:ext cx="2818337" cy="343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87880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407035" y="4580890"/>
            <a:ext cx="5388610" cy="109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5375910" y="5445125"/>
            <a:ext cx="3140075" cy="8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60045" y="6309360"/>
            <a:ext cx="3140075" cy="8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8070" y="4798695"/>
            <a:ext cx="3173730" cy="197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13305"/>
            <a:ext cx="11340000" cy="4318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664710" y="2778125"/>
            <a:ext cx="3851275" cy="10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280" y="3642360"/>
            <a:ext cx="3140075" cy="8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8070" y="761365"/>
            <a:ext cx="2945130" cy="2851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2025-01-16T10:10:49Z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