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484350"/>
            <a:ext cx="11340000" cy="392486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4021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626347" y="5311500"/>
            <a:ext cx="39989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654156" y="5311500"/>
            <a:ext cx="39989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415365" y="5311500"/>
            <a:ext cx="39989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043274" y="5311500"/>
            <a:ext cx="399899" cy="343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7485" y="2132965"/>
            <a:ext cx="1628140" cy="8515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9825" y="2132965"/>
            <a:ext cx="1628140" cy="8515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3140710"/>
            <a:ext cx="839672" cy="8515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36180" y="3111500"/>
            <a:ext cx="1628140" cy="8515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930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07103" y="2462786"/>
            <a:ext cx="742670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68715" y="2462786"/>
            <a:ext cx="733148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20806" y="2462786"/>
            <a:ext cx="733148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77128" y="2472315"/>
            <a:ext cx="714105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19697" y="2481844"/>
            <a:ext cx="685541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281309" y="2481844"/>
            <a:ext cx="742670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34811" y="4244733"/>
            <a:ext cx="1437732" cy="285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805239" y="4225675"/>
            <a:ext cx="1418690" cy="31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226448" y="5340583"/>
            <a:ext cx="1628161" cy="352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82921" y="5350112"/>
            <a:ext cx="742670" cy="343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853853" y="5350112"/>
            <a:ext cx="1390125" cy="323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228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3717290"/>
            <a:ext cx="10788650" cy="13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62890" y="4638675"/>
            <a:ext cx="10788650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65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149521" y="1271631"/>
            <a:ext cx="399899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15919" y="2386204"/>
            <a:ext cx="1114005" cy="342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396826" y="1347882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77531" y="2472352"/>
            <a:ext cx="3256322" cy="333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8942" y="3025058"/>
            <a:ext cx="7674257" cy="352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3556"/>
          </a:xfrm>
          <a:prstGeom prst="rect">
            <a:avLst/>
          </a:prstGeom>
        </p:spPr>
      </p:pic>
      <p:sp useBgFill="1">
        <p:nvSpPr>
          <p:cNvPr id="2" name="矩形 1"/>
          <p:cNvSpPr/>
          <p:nvPr/>
        </p:nvSpPr>
        <p:spPr bwMode="white">
          <a:xfrm>
            <a:off x="3696335" y="6198870"/>
            <a:ext cx="7283450" cy="158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14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12040" y="2054064"/>
            <a:ext cx="295163" cy="2576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1511" y="2015900"/>
            <a:ext cx="285642" cy="333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511" y="2054064"/>
            <a:ext cx="323727" cy="267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7229" y="2721932"/>
            <a:ext cx="1114005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74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080" y="2132965"/>
            <a:ext cx="9749790" cy="2268855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598295" y="3070860"/>
            <a:ext cx="33020" cy="86233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223385" y="3140710"/>
            <a:ext cx="5328920" cy="72009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23610" y="3140710"/>
            <a:ext cx="0" cy="86423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151630" y="3068955"/>
            <a:ext cx="3600450" cy="79184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7967980" y="3140710"/>
            <a:ext cx="1800225" cy="79248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