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2" b="18218"/>
          <a:stretch>
            <a:fillRect/>
          </a:stretch>
        </p:blipFill>
        <p:spPr>
          <a:xfrm>
            <a:off x="4367530" y="2996565"/>
            <a:ext cx="3695065" cy="1056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172325" y="2826385"/>
            <a:ext cx="471805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34760" y="3362819"/>
            <a:ext cx="514156" cy="267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0702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360" y="1988820"/>
            <a:ext cx="890905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7530" y="1988820"/>
            <a:ext cx="1628140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891790"/>
            <a:ext cx="838200" cy="8394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2853055"/>
            <a:ext cx="1608455" cy="8775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891790"/>
            <a:ext cx="838200" cy="8394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0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77833" y="2271412"/>
            <a:ext cx="399899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57984" y="2271412"/>
            <a:ext cx="399898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01763" y="3690180"/>
            <a:ext cx="399899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00554" y="3690180"/>
            <a:ext cx="399899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714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825793" y="3700239"/>
            <a:ext cx="409420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5239" y="3700239"/>
            <a:ext cx="399899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34206" y="3700239"/>
            <a:ext cx="409420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71738" y="3700239"/>
            <a:ext cx="399899" cy="342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952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30931" y="2338290"/>
            <a:ext cx="380856" cy="3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00957" y="2338290"/>
            <a:ext cx="780755" cy="32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19496" y="2338290"/>
            <a:ext cx="790277" cy="3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7732" y="2795435"/>
            <a:ext cx="399899" cy="34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9521" y="4214489"/>
            <a:ext cx="399899" cy="333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1712" y="4681157"/>
            <a:ext cx="399899" cy="34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11335" y="4681157"/>
            <a:ext cx="399899" cy="34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2025-01-16T09:59:39Z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