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924530"/>
            <a:ext cx="11340000" cy="12889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241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0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551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8965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2025-01-14T05:45:19Z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