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80" b="41188"/>
          <a:stretch>
            <a:fillRect/>
          </a:stretch>
        </p:blipFill>
        <p:spPr>
          <a:xfrm>
            <a:off x="1644015" y="3213100"/>
            <a:ext cx="890397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56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34911" y="1319433"/>
            <a:ext cx="409420" cy="3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765" y="2665050"/>
            <a:ext cx="418942" cy="36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48830" y="3485515"/>
            <a:ext cx="461010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68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0050" y="3178570"/>
            <a:ext cx="352292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3178570"/>
            <a:ext cx="1104483" cy="324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4659" y="4227364"/>
            <a:ext cx="418942" cy="36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55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1834882"/>
            <a:ext cx="790277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63324" y="2875292"/>
            <a:ext cx="418942" cy="362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893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5550" y="3717290"/>
            <a:ext cx="9093835" cy="1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4"/>
          <a:stretch>
            <a:fillRect/>
          </a:stretch>
        </p:blipFill>
        <p:spPr>
          <a:xfrm>
            <a:off x="1198880" y="1268730"/>
            <a:ext cx="5807755" cy="7740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132685"/>
            <a:ext cx="11340000" cy="332601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53145" y="1338580"/>
            <a:ext cx="26797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1833575"/>
            <a:ext cx="628413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9596" y="1805001"/>
            <a:ext cx="1685289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77027" y="1805001"/>
            <a:ext cx="761711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96372" y="3300367"/>
            <a:ext cx="418942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40" y="4300220"/>
            <a:ext cx="45847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88362" y="6319672"/>
            <a:ext cx="8255062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23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0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268730"/>
            <a:ext cx="10657332" cy="41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125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277110"/>
            <a:ext cx="912495" cy="9251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5865" y="2277110"/>
            <a:ext cx="912495" cy="92519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277110"/>
            <a:ext cx="912495" cy="9251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0" y="3213100"/>
            <a:ext cx="912495" cy="92519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1945" y="3224530"/>
            <a:ext cx="1717040" cy="91376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149090"/>
            <a:ext cx="912495" cy="92519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79465" y="4149090"/>
            <a:ext cx="912495" cy="92519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4149090"/>
            <a:ext cx="912495" cy="92519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5109845"/>
            <a:ext cx="912495" cy="92519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775" y="5122545"/>
            <a:ext cx="912495" cy="92519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5109845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296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4535" y="2780665"/>
            <a:ext cx="5663565" cy="35433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939030" y="3913505"/>
            <a:ext cx="580390" cy="1968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799330" y="4097020"/>
            <a:ext cx="1804670" cy="34036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167755" y="4149090"/>
            <a:ext cx="1804670" cy="34036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887845" y="4653280"/>
            <a:ext cx="580390" cy="1968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655820" y="5445125"/>
            <a:ext cx="2016125" cy="43243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663565" y="5430520"/>
            <a:ext cx="4445" cy="37465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727575" y="5445125"/>
            <a:ext cx="1876425" cy="432435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963535" y="5430520"/>
            <a:ext cx="4445" cy="374650"/>
          </a:xfrm>
          <a:prstGeom prst="line">
            <a:avLst/>
          </a:prstGeom>
          <a:ln>
            <a:solidFill>
              <a:srgbClr val="FB0998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58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2119441"/>
            <a:ext cx="409420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62569" y="3653123"/>
            <a:ext cx="418942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53803" y="5186804"/>
            <a:ext cx="418942" cy="361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81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281197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2310749"/>
            <a:ext cx="1580554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332" y="2310749"/>
            <a:ext cx="799798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06750" y="5103885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53803" y="5103885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02510" y="6343015"/>
            <a:ext cx="4546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9270" y="6343015"/>
            <a:ext cx="45466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18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4710" y="1319575"/>
            <a:ext cx="418942" cy="36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3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2179752"/>
            <a:ext cx="1694811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2179752"/>
            <a:ext cx="761712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9690" y="2189480"/>
            <a:ext cx="73279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7860" y="2189480"/>
            <a:ext cx="7715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4861" y="2695858"/>
            <a:ext cx="752191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0579" y="2695858"/>
            <a:ext cx="742670" cy="334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82230" y="2609850"/>
            <a:ext cx="75247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47860" y="2652395"/>
            <a:ext cx="771525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1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9647" y="2681040"/>
            <a:ext cx="2808816" cy="35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0075" y="2690563"/>
            <a:ext cx="361813" cy="3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96372" y="2709610"/>
            <a:ext cx="399899" cy="285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9647" y="3728586"/>
            <a:ext cx="2808816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82367" y="3728586"/>
            <a:ext cx="742670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59647" y="4757085"/>
            <a:ext cx="1704332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68463" y="4757085"/>
            <a:ext cx="761712" cy="333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453702" y="4766609"/>
            <a:ext cx="1523425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1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73954" y="2978406"/>
            <a:ext cx="390377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2968872"/>
            <a:ext cx="390377" cy="305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465" y="2978150"/>
            <a:ext cx="445770" cy="25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100" y="2987941"/>
            <a:ext cx="304685" cy="295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19496" y="2959337"/>
            <a:ext cx="399899" cy="324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36165" y="3464560"/>
            <a:ext cx="490220" cy="47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15717" y="3483752"/>
            <a:ext cx="333249" cy="31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38639" y="3464682"/>
            <a:ext cx="409420" cy="333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616325" y="3979545"/>
            <a:ext cx="51689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bldLvl="0" animBg="1"/>
      <p:bldP spid="10" grpId="0" animBg="1"/>
      <p:bldP spid="11" grpId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