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2" r:id="rId4"/>
    <p:sldId id="341" r:id="rId5"/>
    <p:sldId id="342" r:id="rId6"/>
    <p:sldId id="344" r:id="rId7"/>
    <p:sldId id="345" r:id="rId8"/>
    <p:sldId id="346" r:id="rId9"/>
    <p:sldId id="347" r:id="rId10"/>
    <p:sldId id="352" r:id="rId11"/>
    <p:sldId id="348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57550" y="3042920"/>
            <a:ext cx="5553075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1120"/>
            <a:ext cx="11177397" cy="206825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2637155"/>
            <a:ext cx="5723255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412875"/>
            <a:ext cx="11240262" cy="337585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3745" y="2145665"/>
            <a:ext cx="1628140" cy="8515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3003550"/>
            <a:ext cx="1573530" cy="85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009265"/>
            <a:ext cx="2371725" cy="8458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070" y="3933190"/>
            <a:ext cx="878840" cy="828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0485"/>
            <a:ext cx="11303127" cy="4017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6090" y="3068955"/>
            <a:ext cx="4703445" cy="1371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025" y="3860800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7350" y="3860800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7575" y="3860800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92260" y="314071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00B0F0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570085" y="4077335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00B0F0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00B0F0"/>
              </a:solidFill>
              <a:cs typeface="Arial" panose="020B0604020202020204" pitchFamily="34" charset="0"/>
            </a:endParaRPr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67755" y="4364990"/>
            <a:ext cx="55372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87170" y="4940935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340485"/>
            <a:ext cx="11259121" cy="3250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445" y="4653280"/>
            <a:ext cx="11208830" cy="170992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128135" y="2997200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294630" y="3068955"/>
            <a:ext cx="2800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51630" y="3500755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5910" y="3598545"/>
            <a:ext cx="2800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8770" y="4055745"/>
            <a:ext cx="45720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3520" y="4126230"/>
            <a:ext cx="280035" cy="285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11450" y="5870575"/>
            <a:ext cx="553593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412875"/>
            <a:ext cx="8761095" cy="368046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2683510" y="2914650"/>
            <a:ext cx="1684020" cy="109029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11450" y="3500755"/>
            <a:ext cx="1684020" cy="109029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711450" y="3500755"/>
            <a:ext cx="1727835" cy="5041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855595" y="2997200"/>
            <a:ext cx="1583690" cy="165608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5951855" y="3500755"/>
            <a:ext cx="1727835" cy="5041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951855" y="2997200"/>
            <a:ext cx="1656080" cy="165608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951855" y="3501390"/>
            <a:ext cx="1727835" cy="64770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951855" y="2914650"/>
            <a:ext cx="1727835" cy="166624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0485"/>
            <a:ext cx="9932670" cy="3331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287395" y="1340485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6671945" y="2493010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103745" y="3573145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12875"/>
            <a:ext cx="11309414" cy="50543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412875"/>
            <a:ext cx="11271694" cy="25020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41120"/>
            <a:ext cx="11183683" cy="34135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99555" y="1341120"/>
            <a:ext cx="13220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4439285" y="3201035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6671945" y="3789045"/>
            <a:ext cx="43434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宽屏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2025-01-14T09:29:54Z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