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2" b="12101"/>
          <a:stretch>
            <a:fillRect/>
          </a:stretch>
        </p:blipFill>
        <p:spPr>
          <a:xfrm>
            <a:off x="4223385" y="2997200"/>
            <a:ext cx="3956264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02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10528" y="1405183"/>
            <a:ext cx="399899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539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435163" y="2475265"/>
            <a:ext cx="1628161" cy="324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5835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2205355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315" y="2205355"/>
            <a:ext cx="162814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90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2311890"/>
            <a:ext cx="399899" cy="34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96423" y="3647896"/>
            <a:ext cx="399899" cy="343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1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1414440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91435" y="1414440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11738" y="3404542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43727" y="3404542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1738" y="4080605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727" y="4080605"/>
            <a:ext cx="399899" cy="342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02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3751980"/>
            <a:ext cx="1571032" cy="343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68161" y="3761520"/>
            <a:ext cx="714105" cy="333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473" y="4610540"/>
            <a:ext cx="647455" cy="2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39798" y="4591461"/>
            <a:ext cx="742670" cy="314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84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2141" y="2758374"/>
            <a:ext cx="2009017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13" y="3454084"/>
            <a:ext cx="1075919" cy="285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17065"/>
            <a:ext cx="6195060" cy="271462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4943475" y="2348865"/>
            <a:ext cx="864235" cy="115252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943475" y="3072765"/>
            <a:ext cx="864235" cy="115252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4943475" y="2348865"/>
            <a:ext cx="935990" cy="122428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4943475" y="3072765"/>
            <a:ext cx="935990" cy="122428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05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3223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6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1405186"/>
            <a:ext cx="247556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34206" y="1405186"/>
            <a:ext cx="238035" cy="25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6725" y="3569883"/>
            <a:ext cx="399899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68211" y="3569883"/>
            <a:ext cx="399899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29219" y="3569883"/>
            <a:ext cx="399899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2216" y="4313699"/>
            <a:ext cx="1114005" cy="34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2025-01-14T08:42:13Z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