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32" r:id="rId4"/>
    <p:sldId id="340" r:id="rId5"/>
    <p:sldId id="341" r:id="rId6"/>
    <p:sldId id="342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2903855"/>
            <a:ext cx="11328273" cy="10498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9425" y="1412875"/>
            <a:ext cx="11039094" cy="289807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639695" y="2996565"/>
            <a:ext cx="54800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63340" y="2996565"/>
            <a:ext cx="182943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03970" y="2994025"/>
            <a:ext cx="54800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84105" y="2994025"/>
            <a:ext cx="114490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83205" y="3644900"/>
            <a:ext cx="54800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63340" y="3644900"/>
            <a:ext cx="114490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76360" y="3644900"/>
            <a:ext cx="54800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056495" y="3644900"/>
            <a:ext cx="114490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268730"/>
            <a:ext cx="9882378" cy="3136964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5879465" y="2420620"/>
            <a:ext cx="54800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9048115" y="2276475"/>
            <a:ext cx="54800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827145" y="2994025"/>
            <a:ext cx="54800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67980" y="2994025"/>
            <a:ext cx="54800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87395" y="3716655"/>
            <a:ext cx="54800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79690" y="3716655"/>
            <a:ext cx="54800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268730"/>
            <a:ext cx="11240262" cy="4111371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7392035" y="2204720"/>
            <a:ext cx="54800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7679690" y="2853055"/>
            <a:ext cx="54800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912350" y="3500755"/>
            <a:ext cx="54800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99740" y="4869180"/>
            <a:ext cx="180848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03520" y="4869180"/>
            <a:ext cx="5869305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268730"/>
            <a:ext cx="10265855" cy="30740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4509135"/>
            <a:ext cx="7386638" cy="18670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663565" y="5300980"/>
            <a:ext cx="567690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3005" y="2277110"/>
            <a:ext cx="1601004" cy="83734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5775" y="2277110"/>
            <a:ext cx="839672" cy="8515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760" y="3500755"/>
            <a:ext cx="1601004" cy="83734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2310" y="3456940"/>
            <a:ext cx="839672" cy="8515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56045" y="2294255"/>
            <a:ext cx="3149582" cy="83439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28435" y="3479800"/>
            <a:ext cx="3920490" cy="8286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83840" y="2204720"/>
            <a:ext cx="55435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2025-01-14T09:37:56Z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