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4" b="22263"/>
          <a:stretch>
            <a:fillRect/>
          </a:stretch>
        </p:blipFill>
        <p:spPr>
          <a:xfrm>
            <a:off x="4295775" y="2997200"/>
            <a:ext cx="4084955" cy="9537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974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2145665"/>
            <a:ext cx="1628140" cy="8515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935" y="2132965"/>
            <a:ext cx="839672" cy="851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9960" y="2132965"/>
            <a:ext cx="839672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068955"/>
            <a:ext cx="839672" cy="85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3068955"/>
            <a:ext cx="162814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3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2605012"/>
            <a:ext cx="399899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4375" y="4167505"/>
            <a:ext cx="44132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15566" y="4186033"/>
            <a:ext cx="799798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38438" y="4166985"/>
            <a:ext cx="485591" cy="285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9471" y="4795584"/>
            <a:ext cx="399899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34559" y="4795584"/>
            <a:ext cx="399899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20100" y="5424182"/>
            <a:ext cx="399899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09974" y="5424182"/>
            <a:ext cx="399899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4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3160102"/>
            <a:ext cx="1056876" cy="305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5440" y="3141027"/>
            <a:ext cx="752191" cy="33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4590720"/>
            <a:ext cx="704584" cy="33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3073" y="4590720"/>
            <a:ext cx="723627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6775" y="4600258"/>
            <a:ext cx="1085440" cy="32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14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2063358"/>
            <a:ext cx="399899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0831" y="3083943"/>
            <a:ext cx="399899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9521" y="4104527"/>
            <a:ext cx="399899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573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0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9042" y="4680557"/>
            <a:ext cx="399899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7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1347887"/>
            <a:ext cx="399899" cy="34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9585" y="4187825"/>
            <a:ext cx="865822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59647" y="4645209"/>
            <a:ext cx="847405" cy="314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04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968500" y="3199765"/>
            <a:ext cx="738886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07235" y="3943985"/>
            <a:ext cx="8630920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07204" y="4411831"/>
            <a:ext cx="1180654" cy="29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