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4530"/>
            <a:ext cx="11340000" cy="117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72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35415" y="2865621"/>
            <a:ext cx="238035" cy="25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78539" y="3285571"/>
            <a:ext cx="399899" cy="3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4534" y="3285571"/>
            <a:ext cx="399899" cy="33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0528" y="3276026"/>
            <a:ext cx="399899" cy="34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82972" y="4249546"/>
            <a:ext cx="637934" cy="29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1612" y="4230458"/>
            <a:ext cx="647455" cy="324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72644" y="4249546"/>
            <a:ext cx="685541" cy="286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11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971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268730"/>
            <a:ext cx="10915650" cy="472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2025-01-16T09:50:42Z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