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535" b="17199"/>
          <a:stretch>
            <a:fillRect/>
          </a:stretch>
        </p:blipFill>
        <p:spPr>
          <a:xfrm>
            <a:off x="4224020" y="3068955"/>
            <a:ext cx="3858260" cy="9594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4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9330" y="234886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1900" y="2348865"/>
            <a:ext cx="839672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905" y="2348865"/>
            <a:ext cx="839672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4735" y="3500755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43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1690581"/>
            <a:ext cx="399899" cy="342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717010"/>
            <a:ext cx="11340000" cy="24907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68182" y="4890800"/>
            <a:ext cx="1628161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3874" y="4909886"/>
            <a:ext cx="685541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52161" y="4900343"/>
            <a:ext cx="695063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77703" y="5577897"/>
            <a:ext cx="714105" cy="324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33874" y="5596983"/>
            <a:ext cx="752191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2640" y="5587440"/>
            <a:ext cx="704584" cy="314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82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3024049"/>
            <a:ext cx="3998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3024049"/>
            <a:ext cx="3998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5516" y="3024049"/>
            <a:ext cx="3998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62418" y="3024049"/>
            <a:ext cx="3998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3224" y="4433612"/>
            <a:ext cx="3998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2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8967" y="4199419"/>
            <a:ext cx="3189672" cy="34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2092045"/>
            <a:ext cx="11340000" cy="2672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44009" y="4220666"/>
            <a:ext cx="1437732" cy="334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97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284855"/>
            <a:ext cx="4143375" cy="282321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6816090" y="3605530"/>
            <a:ext cx="472440" cy="421640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816090" y="4653280"/>
            <a:ext cx="472440" cy="421640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7485" y="1340485"/>
            <a:ext cx="3914775" cy="4772025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4007485" y="1700530"/>
            <a:ext cx="472440" cy="421640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239510" y="5661025"/>
            <a:ext cx="472440" cy="421640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16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2043211"/>
            <a:ext cx="399899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40755" y="4119817"/>
            <a:ext cx="6227002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