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 b="16884"/>
          <a:stretch>
            <a:fillRect/>
          </a:stretch>
        </p:blipFill>
        <p:spPr>
          <a:xfrm>
            <a:off x="4439920" y="2996565"/>
            <a:ext cx="3540760" cy="11036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125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997200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1630" y="2060575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280" y="2060575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3003550"/>
            <a:ext cx="1628140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8140" y="393319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7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25491" y="2367212"/>
            <a:ext cx="399899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4767958"/>
            <a:ext cx="399899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4767958"/>
            <a:ext cx="399898" cy="342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9231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045289" y="5320748"/>
            <a:ext cx="371335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8992" y="5330275"/>
            <a:ext cx="352292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00957" y="5330275"/>
            <a:ext cx="380856" cy="33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83073" y="5844750"/>
            <a:ext cx="361813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58589" y="5844750"/>
            <a:ext cx="371335" cy="3239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007485" y="270891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823835" y="263715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9192260" y="306895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247890" y="3573145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6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1357709"/>
            <a:ext cx="399899" cy="34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2389183"/>
            <a:ext cx="399899" cy="34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