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8" r:id="rId5"/>
    <p:sldId id="327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924530"/>
            <a:ext cx="11340000" cy="11896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63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52880" y="2491740"/>
            <a:ext cx="411480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50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87707" y="2636013"/>
            <a:ext cx="399899" cy="343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54911" y="3170289"/>
            <a:ext cx="399899" cy="343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05894" y="3170289"/>
            <a:ext cx="399899" cy="343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5528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996926" y="4178045"/>
            <a:ext cx="380856" cy="333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62921" y="5712243"/>
            <a:ext cx="380855" cy="323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29974" y="5960002"/>
            <a:ext cx="380856" cy="333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8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44433" y="2910124"/>
            <a:ext cx="399899" cy="34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9571" y="2910124"/>
            <a:ext cx="399899" cy="34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14710" y="2910124"/>
            <a:ext cx="399898" cy="34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4292955"/>
            <a:ext cx="11340000" cy="110276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116330" y="4894580"/>
            <a:ext cx="6579235" cy="376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2025-01-16T10:03:44Z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