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9" b="-22486"/>
          <a:stretch>
            <a:fillRect/>
          </a:stretch>
        </p:blipFill>
        <p:spPr>
          <a:xfrm>
            <a:off x="4079875" y="2996565"/>
            <a:ext cx="4063805" cy="9302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4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213100"/>
            <a:ext cx="791845" cy="10798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357245"/>
            <a:ext cx="9630918" cy="206197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39695" y="35731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92800" y="35731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336405" y="35731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11450" y="42837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51855" y="42208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488295" y="42208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855595" y="49409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07710" y="486918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36405" y="49409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460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276475"/>
            <a:ext cx="9899904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09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7078" y="2292534"/>
            <a:ext cx="628412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72846" y="3255705"/>
            <a:ext cx="1047355" cy="32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940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