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31" b="22263"/>
          <a:stretch>
            <a:fillRect/>
          </a:stretch>
        </p:blipFill>
        <p:spPr>
          <a:xfrm>
            <a:off x="3201035" y="3017520"/>
            <a:ext cx="5790180" cy="82268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01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02065" y="1567367"/>
            <a:ext cx="399899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1567367"/>
            <a:ext cx="399899" cy="343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434830" y="1917065"/>
            <a:ext cx="2174875" cy="1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45" y="2780665"/>
            <a:ext cx="4894580" cy="173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25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59345" y="2427271"/>
            <a:ext cx="695062" cy="34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2436821"/>
            <a:ext cx="1751939" cy="315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797229" y="2990708"/>
            <a:ext cx="2923073" cy="3246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3468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060575"/>
            <a:ext cx="839672" cy="8515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1720" y="2060575"/>
            <a:ext cx="862330" cy="8515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2060575"/>
            <a:ext cx="839672" cy="85153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84105" y="2060575"/>
            <a:ext cx="880110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40" y="2997200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976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073798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52947" y="2073798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0982" y="3085919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643123" y="3085919"/>
            <a:ext cx="399899" cy="34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5573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0151" y="2148556"/>
            <a:ext cx="342770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7455" y="2148556"/>
            <a:ext cx="695062" cy="25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14911" y="2110430"/>
            <a:ext cx="390377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52695" y="2110430"/>
            <a:ext cx="752192" cy="324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2644194"/>
            <a:ext cx="390377" cy="266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68413" y="2615599"/>
            <a:ext cx="714105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224433" y="2625131"/>
            <a:ext cx="371335" cy="30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606068"/>
            <a:ext cx="676020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6448" y="4922224"/>
            <a:ext cx="4798790" cy="333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093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5163820" y="3578225"/>
            <a:ext cx="845185" cy="81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6826" y="3730364"/>
            <a:ext cx="399899" cy="343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3623310"/>
            <a:ext cx="2217420" cy="8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99740" y="3623310"/>
            <a:ext cx="1268095" cy="87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2060575"/>
            <a:ext cx="3646170" cy="76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animBg="1"/>
      <p:bldP spid="2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181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416120" y="1405725"/>
            <a:ext cx="352292" cy="172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02619" y="1816999"/>
            <a:ext cx="399899" cy="34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0359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22419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59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30831" y="1643949"/>
            <a:ext cx="399899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73753" y="3323748"/>
            <a:ext cx="399899" cy="343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35955" y="2006600"/>
            <a:ext cx="5873750" cy="13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0045" y="2853055"/>
            <a:ext cx="5873750" cy="13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47665" y="3717290"/>
            <a:ext cx="6164580" cy="16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045" y="4560570"/>
            <a:ext cx="5873750" cy="130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2025-01-14T09:05:07Z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