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292" b="2763"/>
          <a:stretch>
            <a:fillRect/>
          </a:stretch>
        </p:blipFill>
        <p:spPr>
          <a:xfrm>
            <a:off x="3143250" y="3068955"/>
            <a:ext cx="5911510" cy="82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97986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070" y="3357245"/>
            <a:ext cx="9875520" cy="1962912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>
            <a:off x="2207260" y="3860800"/>
            <a:ext cx="2232025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 flipH="1">
            <a:off x="2063115" y="3860800"/>
            <a:ext cx="1368425" cy="9366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 flipH="1">
            <a:off x="3431540" y="3860800"/>
            <a:ext cx="1224280" cy="9366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6096000" y="3860800"/>
            <a:ext cx="1296035" cy="108013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7536180" y="3860800"/>
            <a:ext cx="1080135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8832215" y="3860800"/>
            <a:ext cx="2303780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6096000" y="3860800"/>
            <a:ext cx="3888105" cy="1008380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10055860" y="3860800"/>
            <a:ext cx="1169035" cy="936625"/>
          </a:xfrm>
          <a:prstGeom prst="line">
            <a:avLst/>
          </a:prstGeom>
          <a:ln>
            <a:solidFill>
              <a:srgbClr val="E12293"/>
            </a:solidFill>
          </a:ln>
        </p:spPr>
        <p:style>
          <a:lnRef idx="2">
            <a:schemeClr val="accent1"/>
          </a:lnRef>
          <a:fillRef idx="0">
            <a:srgbClr val="FFFFFF"/>
          </a:fillRef>
          <a:effectRef idx="0">
            <a:srgbClr val="FFFFFF"/>
          </a:effectRef>
          <a:fontRef idx="minor">
            <a:schemeClr val="tx1"/>
          </a:fontRef>
        </p:style>
      </p:cxn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3213100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709793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92910" y="2164080"/>
            <a:ext cx="9905365" cy="256603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95755"/>
            <a:ext cx="11340000" cy="337448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5834811" y="1562663"/>
            <a:ext cx="1837632" cy="295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834811" y="2315725"/>
            <a:ext cx="1856675" cy="2859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10730" y="2792347"/>
            <a:ext cx="1009269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9462468" y="3736058"/>
            <a:ext cx="2123274" cy="333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388312" y="4212680"/>
            <a:ext cx="2818337" cy="314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3606206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2025-01-16T10:22:09Z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