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924530"/>
            <a:ext cx="11340000" cy="131213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786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61379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627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89379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055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2025-01-14T06:39:23Z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