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836900"/>
            <a:ext cx="11340000" cy="11842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1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83375" y="3388493"/>
            <a:ext cx="1114005" cy="343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67204" y="3502915"/>
            <a:ext cx="371334" cy="286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83375" y="4103633"/>
            <a:ext cx="1114005" cy="343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34256" y="4075028"/>
            <a:ext cx="390377" cy="314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39395" y="4637605"/>
            <a:ext cx="352291" cy="343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83375" y="4818774"/>
            <a:ext cx="1114005" cy="343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89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92342" y="2264537"/>
            <a:ext cx="399899" cy="343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8337" y="2264537"/>
            <a:ext cx="399899" cy="343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78236" y="2990049"/>
            <a:ext cx="399899" cy="343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39244" y="2990049"/>
            <a:ext cx="399899" cy="343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48880" y="3705860"/>
            <a:ext cx="419735" cy="385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66910" y="3705860"/>
            <a:ext cx="419735" cy="385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58740" y="4364703"/>
            <a:ext cx="399899" cy="343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14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25825" y="2862580"/>
            <a:ext cx="247650" cy="29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640" y="2862580"/>
            <a:ext cx="419100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44005" y="2834005"/>
            <a:ext cx="162814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16300" y="3395980"/>
            <a:ext cx="266700" cy="307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53940" y="3395980"/>
            <a:ext cx="932815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10730" y="3367405"/>
            <a:ext cx="72390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44875" y="3929380"/>
            <a:ext cx="219075" cy="29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58715" y="3919855"/>
            <a:ext cx="723900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01205" y="3891280"/>
            <a:ext cx="70485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40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62418" y="4416846"/>
            <a:ext cx="399899" cy="343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1914" y="4988700"/>
            <a:ext cx="399899" cy="343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75910" y="5560695"/>
            <a:ext cx="421005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2277110"/>
            <a:ext cx="6069330" cy="185166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883535" y="2614295"/>
            <a:ext cx="2492375" cy="598805"/>
          </a:xfrm>
          <a:prstGeom prst="line">
            <a:avLst/>
          </a:prstGeom>
          <a:ln>
            <a:solidFill>
              <a:srgbClr val="06B4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855595" y="3213100"/>
            <a:ext cx="2492375" cy="598805"/>
          </a:xfrm>
          <a:prstGeom prst="line">
            <a:avLst/>
          </a:prstGeom>
          <a:ln>
            <a:solidFill>
              <a:srgbClr val="06B4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4007485" y="2637155"/>
            <a:ext cx="1296035" cy="1151890"/>
          </a:xfrm>
          <a:prstGeom prst="line">
            <a:avLst/>
          </a:prstGeom>
          <a:ln>
            <a:solidFill>
              <a:srgbClr val="06B4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8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11335" y="2224232"/>
            <a:ext cx="1818589" cy="342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16322" y="3529298"/>
            <a:ext cx="752191" cy="342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2619" y="4824838"/>
            <a:ext cx="399899" cy="342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070" y="3573145"/>
            <a:ext cx="2626995" cy="26269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23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44937" y="1471859"/>
            <a:ext cx="399899" cy="343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91838" y="2768356"/>
            <a:ext cx="399899" cy="343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97128" y="4083920"/>
            <a:ext cx="1961410" cy="324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96272" y="4074387"/>
            <a:ext cx="3408664" cy="343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15" y="908685"/>
            <a:ext cx="2988310" cy="2988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8538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4725035"/>
            <a:ext cx="3726180" cy="109156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555750" y="4941570"/>
            <a:ext cx="2091690" cy="647700"/>
          </a:xfrm>
          <a:prstGeom prst="line">
            <a:avLst/>
          </a:prstGeom>
          <a:ln>
            <a:solidFill>
              <a:srgbClr val="06B4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1555750" y="5013325"/>
            <a:ext cx="2091690" cy="575945"/>
          </a:xfrm>
          <a:prstGeom prst="line">
            <a:avLst/>
          </a:prstGeom>
          <a:ln>
            <a:solidFill>
              <a:srgbClr val="06B4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12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82720" y="2693115"/>
            <a:ext cx="399899" cy="333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81763" y="2693115"/>
            <a:ext cx="399899" cy="333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0460" y="4559935"/>
            <a:ext cx="616013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2025-01-14T08:19:35Z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