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924530"/>
            <a:ext cx="11340000" cy="1222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534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7035" y="1268730"/>
            <a:ext cx="11384280" cy="288607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>
            <a:off x="1139190" y="1974215"/>
            <a:ext cx="10573385" cy="14605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07035" y="2708910"/>
            <a:ext cx="9937115" cy="0"/>
          </a:xfrm>
          <a:prstGeom prst="line">
            <a:avLst/>
          </a:prstGeom>
          <a:ln>
            <a:solidFill>
              <a:srgbClr val="06B4F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98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9924" y="1319376"/>
            <a:ext cx="238035" cy="2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39496" y="1290763"/>
            <a:ext cx="723627" cy="333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9042" y="1691346"/>
            <a:ext cx="399899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77329" y="1691346"/>
            <a:ext cx="399899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25440" y="2530663"/>
            <a:ext cx="399899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482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1340205"/>
            <a:ext cx="11340000" cy="394659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340485"/>
            <a:ext cx="10927080" cy="3966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2025-01-14T08:53:54Z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