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 b="-12738"/>
          <a:stretch>
            <a:fillRect/>
          </a:stretch>
        </p:blipFill>
        <p:spPr>
          <a:xfrm>
            <a:off x="3071495" y="3068955"/>
            <a:ext cx="6114708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648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429000"/>
            <a:ext cx="9787224" cy="2628329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991360" y="3933190"/>
            <a:ext cx="935990" cy="16560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991360" y="4004945"/>
            <a:ext cx="864235" cy="15843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91585" y="3988435"/>
            <a:ext cx="935990" cy="16560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791585" y="4004945"/>
            <a:ext cx="1368425" cy="163957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311900" y="3933190"/>
            <a:ext cx="935990" cy="16560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6311900" y="4004945"/>
            <a:ext cx="864235" cy="15843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543925" y="3933190"/>
            <a:ext cx="1728470" cy="16560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408160" y="4004945"/>
            <a:ext cx="71755" cy="15843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1280140" y="3933190"/>
            <a:ext cx="72390" cy="16560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8472170" y="3988435"/>
            <a:ext cx="1855470" cy="16725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265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2204720"/>
            <a:ext cx="10080625" cy="2702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445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39848" y="2421098"/>
            <a:ext cx="647455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591" y="2897938"/>
            <a:ext cx="914055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97027" y="3460610"/>
            <a:ext cx="942619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8035" y="4070966"/>
            <a:ext cx="714105" cy="29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2367" y="4061429"/>
            <a:ext cx="685541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