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185" b="-19055"/>
          <a:stretch>
            <a:fillRect/>
          </a:stretch>
        </p:blipFill>
        <p:spPr>
          <a:xfrm>
            <a:off x="3935730" y="3068955"/>
            <a:ext cx="4387382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2455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84855"/>
            <a:ext cx="791845" cy="10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357245"/>
            <a:ext cx="9535192" cy="219027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135505" y="3860800"/>
            <a:ext cx="2592070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47440" y="3933190"/>
            <a:ext cx="2520315" cy="11525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063750" y="3932555"/>
            <a:ext cx="2879725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359785" y="3861435"/>
            <a:ext cx="2879725" cy="12242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463155" y="3933190"/>
            <a:ext cx="93726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320280" y="3933825"/>
            <a:ext cx="1151890" cy="115125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9768205" y="3933825"/>
            <a:ext cx="93726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9625330" y="3934460"/>
            <a:ext cx="1151890" cy="115125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355406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2755" y="2315210"/>
            <a:ext cx="9869805" cy="261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47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2276475"/>
            <a:ext cx="791845" cy="10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315" y="2318385"/>
            <a:ext cx="9966960" cy="2401824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 flipH="1">
            <a:off x="2063750" y="2996565"/>
            <a:ext cx="11518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511675" y="2996565"/>
            <a:ext cx="14401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583430" y="2960370"/>
            <a:ext cx="11518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6960235" y="3032125"/>
            <a:ext cx="14401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7031990" y="2995930"/>
            <a:ext cx="11518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408160" y="3032125"/>
            <a:ext cx="14401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479915" y="2995930"/>
            <a:ext cx="11518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3158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21309" y="3958932"/>
            <a:ext cx="4532191" cy="32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