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128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0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889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137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51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2025-01-14T06:19:24Z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