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92730"/>
            <a:ext cx="11340000" cy="19262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269615"/>
            <a:ext cx="9529191" cy="2154269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135505" y="3789045"/>
            <a:ext cx="309626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135505" y="3717290"/>
            <a:ext cx="1007745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143250" y="3789045"/>
            <a:ext cx="1007745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223385" y="3717290"/>
            <a:ext cx="1367790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463790" y="3789045"/>
            <a:ext cx="309626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99780" y="3717290"/>
            <a:ext cx="1008380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607935" y="3860800"/>
            <a:ext cx="208788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543925" y="3789045"/>
            <a:ext cx="230378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4495" y="3429000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5772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-58" b="52884"/>
          <a:stretch>
            <a:fillRect/>
          </a:stretch>
        </p:blipFill>
        <p:spPr>
          <a:xfrm>
            <a:off x="1775460" y="2277110"/>
            <a:ext cx="9852660" cy="12223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t="49878"/>
          <a:stretch>
            <a:fillRect/>
          </a:stretch>
        </p:blipFill>
        <p:spPr>
          <a:xfrm>
            <a:off x="1775460" y="3573145"/>
            <a:ext cx="9842500" cy="129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11020"/>
            <a:ext cx="11340000" cy="354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26095" y="2483934"/>
            <a:ext cx="676020" cy="305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11385" y="2483934"/>
            <a:ext cx="695062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86" y="2483934"/>
            <a:ext cx="685541" cy="2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6775" y="2483934"/>
            <a:ext cx="685541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26095" y="3018083"/>
            <a:ext cx="685541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1385" y="3018083"/>
            <a:ext cx="676020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1964" y="3018083"/>
            <a:ext cx="695062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57732" y="3018083"/>
            <a:ext cx="704584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07052" y="3552232"/>
            <a:ext cx="704584" cy="32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92342" y="3590385"/>
            <a:ext cx="704584" cy="2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81964" y="3561770"/>
            <a:ext cx="685541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67254" y="3561770"/>
            <a:ext cx="695062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16574" y="4105458"/>
            <a:ext cx="695062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01863" y="4105458"/>
            <a:ext cx="704584" cy="31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2443" y="4105458"/>
            <a:ext cx="714106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395818" y="4134073"/>
            <a:ext cx="676020" cy="26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2626095" y="4658684"/>
            <a:ext cx="695062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311385" y="4658684"/>
            <a:ext cx="695062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2564130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43241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2025-01-16T10:18:42Z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