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6" b="15417"/>
          <a:stretch>
            <a:fillRect/>
          </a:stretch>
        </p:blipFill>
        <p:spPr>
          <a:xfrm>
            <a:off x="4295775" y="3017520"/>
            <a:ext cx="3940175" cy="10490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19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1928916"/>
            <a:ext cx="399899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2040" y="1928916"/>
            <a:ext cx="399899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15062" y="1928916"/>
            <a:ext cx="399899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2619" y="2509995"/>
            <a:ext cx="399899" cy="342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83022" y="4253234"/>
            <a:ext cx="666498" cy="33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9017" y="4272286"/>
            <a:ext cx="714105" cy="2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81662" y="4272286"/>
            <a:ext cx="704584" cy="2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5220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160" y="2132965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935" y="2145665"/>
            <a:ext cx="1628140" cy="85153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5905" y="2132965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97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2176983"/>
            <a:ext cx="399899" cy="343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57885"/>
          <a:stretch>
            <a:fillRect/>
          </a:stretch>
        </p:blipFill>
        <p:spPr>
          <a:xfrm>
            <a:off x="5951855" y="3789045"/>
            <a:ext cx="3929380" cy="12661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r="56782"/>
          <a:stretch>
            <a:fillRect/>
          </a:stretch>
        </p:blipFill>
        <p:spPr>
          <a:xfrm>
            <a:off x="767080" y="3789045"/>
            <a:ext cx="4032250" cy="1266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74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2741110"/>
            <a:ext cx="2332745" cy="324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1133" y="4363177"/>
            <a:ext cx="314206" cy="31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9823" y="4372718"/>
            <a:ext cx="342770" cy="286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2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06045" y="2842773"/>
            <a:ext cx="5132040" cy="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914" y="3680726"/>
            <a:ext cx="1190176" cy="5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42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53702" y="1348208"/>
            <a:ext cx="399899" cy="34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996920"/>
            <a:ext cx="11340000" cy="165686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96826" y="3044530"/>
            <a:ext cx="399899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0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93005" y="1348105"/>
            <a:ext cx="46037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50277" y="3099995"/>
            <a:ext cx="6046095" cy="34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4713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385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