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3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844395"/>
            <a:ext cx="11340000" cy="3300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631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295" y="2132965"/>
            <a:ext cx="839672" cy="8515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5770" y="2132965"/>
            <a:ext cx="839672" cy="8515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015" y="3140710"/>
            <a:ext cx="1628140" cy="8515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5905" y="3140710"/>
            <a:ext cx="839672" cy="85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14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82317" y="2204857"/>
            <a:ext cx="399899" cy="342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35415" y="3319034"/>
            <a:ext cx="399899" cy="342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77329" y="3319034"/>
            <a:ext cx="399899" cy="342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59395" y="4423688"/>
            <a:ext cx="399899" cy="342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20654" y="4423688"/>
            <a:ext cx="399899" cy="342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29672" y="4423688"/>
            <a:ext cx="399899" cy="342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652644" y="4423688"/>
            <a:ext cx="399899" cy="342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586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0402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15516" y="1300351"/>
            <a:ext cx="399899" cy="343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348585"/>
            <a:ext cx="11340000" cy="267270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426146" y="3503577"/>
            <a:ext cx="1056876" cy="314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10931" y="4038118"/>
            <a:ext cx="399899" cy="343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181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3365" y="3717290"/>
            <a:ext cx="3753485" cy="27571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494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7823835" y="1196975"/>
            <a:ext cx="377507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303520" y="1988820"/>
            <a:ext cx="2442210" cy="9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68605" y="2847975"/>
            <a:ext cx="10357485" cy="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58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11989" y="2271366"/>
            <a:ext cx="2304181" cy="314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96423" y="2299930"/>
            <a:ext cx="1380604" cy="295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43727" y="3204474"/>
            <a:ext cx="399899" cy="342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5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35710" y="2918460"/>
            <a:ext cx="1041082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3198" y="3501728"/>
            <a:ext cx="1780503" cy="324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2025-01-14T07:28:09Z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