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24" r:id="rId3"/>
    <p:sldId id="343" r:id="rId4"/>
    <p:sldId id="342" r:id="rId5"/>
    <p:sldId id="341" r:id="rId6"/>
    <p:sldId id="340" r:id="rId7"/>
    <p:sldId id="339" r:id="rId8"/>
    <p:sldId id="337" r:id="rId9"/>
    <p:sldId id="336" r:id="rId10"/>
    <p:sldId id="335" r:id="rId11"/>
    <p:sldId id="333" r:id="rId12"/>
    <p:sldId id="332" r:id="rId13"/>
    <p:sldId id="331" r:id="rId14"/>
    <p:sldId id="330" r:id="rId15"/>
    <p:sldId id="328" r:id="rId16"/>
    <p:sldId id="327" r:id="rId17"/>
    <p:sldId id="326" r:id="rId18"/>
    <p:sldId id="325" r:id="rId19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751" b="41818"/>
          <a:stretch>
            <a:fillRect/>
          </a:stretch>
        </p:blipFill>
        <p:spPr>
          <a:xfrm>
            <a:off x="1703070" y="3213100"/>
            <a:ext cx="8759825" cy="7924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69699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5796915" y="5066030"/>
            <a:ext cx="1085215" cy="403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586498" y="5145280"/>
            <a:ext cx="1114005" cy="324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23610" y="2637155"/>
            <a:ext cx="895836" cy="90830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31990" y="2637155"/>
            <a:ext cx="895835" cy="908304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67345" y="2637155"/>
            <a:ext cx="895835" cy="908304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75725" y="2637155"/>
            <a:ext cx="895835" cy="908304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12350" y="2637155"/>
            <a:ext cx="895835" cy="908304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025" y="3573145"/>
            <a:ext cx="895835" cy="908304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015" y="3573145"/>
            <a:ext cx="895835" cy="908304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5640" y="3573145"/>
            <a:ext cx="895835" cy="9083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281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434455" y="1281430"/>
            <a:ext cx="426085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20705" y="3931222"/>
            <a:ext cx="418942" cy="362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05876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588"/>
          <a:stretch>
            <a:fillRect/>
          </a:stretch>
        </p:blipFill>
        <p:spPr>
          <a:xfrm>
            <a:off x="1199515" y="1224280"/>
            <a:ext cx="9912395" cy="163449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2996920"/>
            <a:ext cx="11340000" cy="831504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442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21662" y="1977423"/>
            <a:ext cx="418942" cy="352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16070" y="1977423"/>
            <a:ext cx="418942" cy="352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39143" y="1977423"/>
            <a:ext cx="418942" cy="352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083123" y="3198161"/>
            <a:ext cx="771234" cy="343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824534" y="3179087"/>
            <a:ext cx="752192" cy="343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995667" y="4209084"/>
            <a:ext cx="418941" cy="362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2353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120705" y="1309861"/>
            <a:ext cx="790277" cy="362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59244" y="3399153"/>
            <a:ext cx="1704332" cy="333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006196" y="3389612"/>
            <a:ext cx="2599345" cy="333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5292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671810" cy="547751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280" y="1274445"/>
            <a:ext cx="10166985" cy="55035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80778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5640" y="2277110"/>
            <a:ext cx="1717040" cy="913765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19645" y="2265680"/>
            <a:ext cx="912495" cy="92519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70" y="3357245"/>
            <a:ext cx="912495" cy="92519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6180" y="3357245"/>
            <a:ext cx="912495" cy="92519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3160" y="4364990"/>
            <a:ext cx="912495" cy="92519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48115" y="4364990"/>
            <a:ext cx="2495550" cy="89027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7350" y="5373370"/>
            <a:ext cx="912495" cy="925195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5373370"/>
            <a:ext cx="1680110" cy="8941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119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10377" y="2253072"/>
            <a:ext cx="418942" cy="362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83070" y="4015740"/>
            <a:ext cx="441960" cy="385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77279" y="5197363"/>
            <a:ext cx="418942" cy="362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9656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39042" y="1957540"/>
            <a:ext cx="418942" cy="352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39042" y="2548184"/>
            <a:ext cx="418942" cy="352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39042" y="3129300"/>
            <a:ext cx="418942" cy="362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740100" y="3719943"/>
            <a:ext cx="418942" cy="362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129974" y="3719943"/>
            <a:ext cx="418942" cy="362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519848" y="3719943"/>
            <a:ext cx="418942" cy="362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244231" y="4901230"/>
            <a:ext cx="418942" cy="362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711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111435" y="1338276"/>
            <a:ext cx="418942" cy="361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34307" y="1338276"/>
            <a:ext cx="409420" cy="361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59748" y="1862046"/>
            <a:ext cx="418942" cy="361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930277" y="1862046"/>
            <a:ext cx="418942" cy="361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929521" y="2909585"/>
            <a:ext cx="418942" cy="361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8143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2980" y="2277110"/>
            <a:ext cx="9679210" cy="1584198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1775460" y="2493645"/>
            <a:ext cx="1800225" cy="575310"/>
          </a:xfrm>
          <a:prstGeom prst="line">
            <a:avLst/>
          </a:prstGeom>
          <a:ln>
            <a:solidFill>
              <a:srgbClr val="E12293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1847215" y="3068955"/>
            <a:ext cx="1800225" cy="575310"/>
          </a:xfrm>
          <a:prstGeom prst="line">
            <a:avLst/>
          </a:prstGeom>
          <a:ln>
            <a:solidFill>
              <a:srgbClr val="E12293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V="1">
            <a:off x="1847215" y="2564765"/>
            <a:ext cx="1871980" cy="1008380"/>
          </a:xfrm>
          <a:prstGeom prst="line">
            <a:avLst/>
          </a:prstGeom>
          <a:ln>
            <a:solidFill>
              <a:srgbClr val="E12293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7823835" y="2564765"/>
            <a:ext cx="1871980" cy="1008380"/>
          </a:xfrm>
          <a:prstGeom prst="line">
            <a:avLst/>
          </a:prstGeom>
          <a:ln>
            <a:solidFill>
              <a:srgbClr val="E12293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7896225" y="2564765"/>
            <a:ext cx="1727835" cy="432435"/>
          </a:xfrm>
          <a:prstGeom prst="line">
            <a:avLst/>
          </a:prstGeom>
          <a:ln>
            <a:solidFill>
              <a:srgbClr val="E12293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V="1">
            <a:off x="7967980" y="3068955"/>
            <a:ext cx="1727835" cy="432435"/>
          </a:xfrm>
          <a:prstGeom prst="line">
            <a:avLst/>
          </a:prstGeom>
          <a:ln>
            <a:solidFill>
              <a:srgbClr val="E12293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040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758891" y="3902285"/>
            <a:ext cx="380856" cy="305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42635" y="3949700"/>
            <a:ext cx="230505" cy="294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768413" y="4588536"/>
            <a:ext cx="390377" cy="324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803900" y="4626610"/>
            <a:ext cx="260350" cy="344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073140" y="5303520"/>
            <a:ext cx="403860" cy="32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225030" y="5313045"/>
            <a:ext cx="163830" cy="309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511165" y="5960745"/>
            <a:ext cx="400050" cy="436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595745" y="5999480"/>
            <a:ext cx="269240" cy="342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3284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35365" y="2759652"/>
            <a:ext cx="2056624" cy="333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72695" y="2759652"/>
            <a:ext cx="1075919" cy="324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73551" y="3522709"/>
            <a:ext cx="1123526" cy="333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377783" y="3513171"/>
            <a:ext cx="1085440" cy="352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7405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02317" y="2358271"/>
            <a:ext cx="2466045" cy="371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82065" y="2367802"/>
            <a:ext cx="1551989" cy="362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502317" y="3931000"/>
            <a:ext cx="3522921" cy="371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25" y="4508855"/>
            <a:ext cx="11340000" cy="104941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734437" y="5100343"/>
            <a:ext cx="1685289" cy="343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581339" y="5090803"/>
            <a:ext cx="1828110" cy="362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2025-01-16T09:33:14Z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