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 b="295"/>
          <a:stretch>
            <a:fillRect/>
          </a:stretch>
        </p:blipFill>
        <p:spPr>
          <a:xfrm>
            <a:off x="4511675" y="3068955"/>
            <a:ext cx="3200619" cy="822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140710"/>
            <a:ext cx="791845" cy="1079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383280"/>
            <a:ext cx="9463183" cy="1620203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135505" y="3851910"/>
            <a:ext cx="0" cy="6572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647440" y="3860800"/>
            <a:ext cx="0" cy="6572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231765" y="3860800"/>
            <a:ext cx="2520315" cy="6483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5231765" y="3860800"/>
            <a:ext cx="1367790" cy="6483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527800" y="3869690"/>
            <a:ext cx="1367790" cy="6483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407525" y="3860800"/>
            <a:ext cx="1296670" cy="6483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336405" y="3851910"/>
            <a:ext cx="1367790" cy="6483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5324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2132330"/>
            <a:ext cx="9890463" cy="105460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4077335"/>
            <a:ext cx="9936480" cy="2633472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215640" y="22047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72170" y="22047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707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62569" y="2544869"/>
            <a:ext cx="618891" cy="26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67808" y="3536100"/>
            <a:ext cx="352292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01712" y="4107964"/>
            <a:ext cx="1009269" cy="304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6246" y="4641704"/>
            <a:ext cx="1704332" cy="32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257793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