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 b="42409"/>
          <a:stretch>
            <a:fillRect/>
          </a:stretch>
        </p:blipFill>
        <p:spPr>
          <a:xfrm>
            <a:off x="1775460" y="3141345"/>
            <a:ext cx="8832215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257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1"/>
          <a:stretch>
            <a:fillRect/>
          </a:stretch>
        </p:blipFill>
        <p:spPr>
          <a:xfrm>
            <a:off x="911225" y="2924810"/>
            <a:ext cx="10788650" cy="296735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5870" y="1988820"/>
            <a:ext cx="1680210" cy="91235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6090" y="1988820"/>
            <a:ext cx="912495" cy="9251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9695" y="3500755"/>
            <a:ext cx="912495" cy="9251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575" y="3500755"/>
            <a:ext cx="912495" cy="9251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785" y="4966970"/>
            <a:ext cx="912495" cy="9251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4085" y="4940935"/>
            <a:ext cx="895836" cy="9083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855" y="4953635"/>
            <a:ext cx="1680210" cy="912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17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5221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00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5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0025" y="1329132"/>
            <a:ext cx="418942" cy="35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6045" y="2351787"/>
            <a:ext cx="418942" cy="35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30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707" y="1281233"/>
            <a:ext cx="409420" cy="36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1889" y="4228762"/>
            <a:ext cx="771234" cy="35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8085" y="4228762"/>
            <a:ext cx="790277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8362" y="5201732"/>
            <a:ext cx="9778488" cy="36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5697757"/>
            <a:ext cx="1294911" cy="34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499725" cy="552196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 flipV="1">
            <a:off x="884555" y="6741160"/>
            <a:ext cx="9819640" cy="1397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43" name="图片 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555" y="4437380"/>
            <a:ext cx="9980676" cy="2343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1254760"/>
            <a:ext cx="10941685" cy="55746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254760"/>
            <a:ext cx="10298430" cy="5574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22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2060575"/>
            <a:ext cx="1717040" cy="9137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4004945"/>
            <a:ext cx="912495" cy="9251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7800" y="2060575"/>
            <a:ext cx="1717040" cy="9137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068955"/>
            <a:ext cx="1717040" cy="9137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3032760"/>
            <a:ext cx="1717040" cy="9137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4016375"/>
            <a:ext cx="1717040" cy="9137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4963795"/>
            <a:ext cx="1717040" cy="91376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4992370"/>
            <a:ext cx="1717040" cy="9137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3970" y="4963795"/>
            <a:ext cx="1717040" cy="91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2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58942" y="2786158"/>
            <a:ext cx="409420" cy="31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8992" y="2767107"/>
            <a:ext cx="390377" cy="33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78186" y="4757907"/>
            <a:ext cx="399899" cy="31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19647" y="4757907"/>
            <a:ext cx="314205" cy="34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8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7128" y="1986391"/>
            <a:ext cx="361813" cy="2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9748" y="1967332"/>
            <a:ext cx="304685" cy="276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8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8186" y="2138371"/>
            <a:ext cx="418942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186" y="3681374"/>
            <a:ext cx="418942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659" y="4710042"/>
            <a:ext cx="418942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6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69269" y="2940208"/>
            <a:ext cx="409420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2443" y="2940208"/>
            <a:ext cx="418942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9269" y="3397864"/>
            <a:ext cx="409420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9748" y="3855519"/>
            <a:ext cx="418942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34659" y="4322709"/>
            <a:ext cx="418942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01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513" y="1281211"/>
            <a:ext cx="409420" cy="36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4760" y="1281211"/>
            <a:ext cx="418942" cy="36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50230" y="2654300"/>
            <a:ext cx="45148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1712" y="3560147"/>
            <a:ext cx="418942" cy="362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9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31083" y="2500531"/>
            <a:ext cx="799798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617" y="2557689"/>
            <a:ext cx="190428" cy="2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083" y="2957796"/>
            <a:ext cx="799798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5138" y="2986375"/>
            <a:ext cx="247556" cy="33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1083" y="3415061"/>
            <a:ext cx="799798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4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2920820"/>
            <a:ext cx="2818337" cy="343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1360" y="2930352"/>
            <a:ext cx="352292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7657" y="2939885"/>
            <a:ext cx="390377" cy="28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73602" y="3835959"/>
            <a:ext cx="2808816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96372" y="3835959"/>
            <a:ext cx="2218488" cy="324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9585" y="5199380"/>
            <a:ext cx="528256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