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9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924530"/>
            <a:ext cx="11340000" cy="11978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605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82317" y="2168599"/>
            <a:ext cx="399899" cy="333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3140430"/>
            <a:ext cx="11340000" cy="30040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91960" y="3731709"/>
            <a:ext cx="399899" cy="343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02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881914" y="1824519"/>
            <a:ext cx="399899" cy="343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9219" y="2834916"/>
            <a:ext cx="399899" cy="343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47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07405" y="5601047"/>
            <a:ext cx="1828110" cy="343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85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30025" y="2074197"/>
            <a:ext cx="399899" cy="334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35415" y="3077239"/>
            <a:ext cx="399899" cy="34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2025-01-14T09:10:35Z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