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B4F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69795"/>
            <a:ext cx="11340000" cy="30937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6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01007" y="1634301"/>
            <a:ext cx="399899" cy="34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3213100"/>
            <a:ext cx="856615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4004945"/>
            <a:ext cx="856615" cy="851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115" y="4027805"/>
            <a:ext cx="236601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32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69168" y="2614743"/>
            <a:ext cx="399899" cy="285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5595" y="2545715"/>
            <a:ext cx="731520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9970" y="2511425"/>
            <a:ext cx="486410" cy="37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01108" y="2633794"/>
            <a:ext cx="704584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96221" y="4872319"/>
            <a:ext cx="295163" cy="2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39093" y="5300973"/>
            <a:ext cx="676020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4022725"/>
            <a:ext cx="4606290" cy="1954530"/>
          </a:xfrm>
          <a:prstGeom prst="rect">
            <a:avLst/>
          </a:prstGeom>
        </p:spPr>
      </p:pic>
      <p:cxnSp>
        <p:nvCxnSpPr>
          <p:cNvPr id="13" name="直接连接符 12"/>
          <p:cNvCxnSpPr/>
          <p:nvPr/>
        </p:nvCxnSpPr>
        <p:spPr>
          <a:xfrm>
            <a:off x="1349375" y="4448175"/>
            <a:ext cx="1073785" cy="114109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V="1">
            <a:off x="1415415" y="4509135"/>
            <a:ext cx="1007745" cy="50419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415415" y="5101590"/>
            <a:ext cx="1007745" cy="50419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3215640" y="4436745"/>
            <a:ext cx="1073785" cy="114109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215640" y="5013325"/>
            <a:ext cx="1007745" cy="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3215640" y="4509135"/>
            <a:ext cx="1007745" cy="122428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8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108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78136" y="2654339"/>
            <a:ext cx="399899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86851" y="2654339"/>
            <a:ext cx="399899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38387" y="2654339"/>
            <a:ext cx="399899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1209" y="3350437"/>
            <a:ext cx="399899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2166" y="4437495"/>
            <a:ext cx="1970931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02518" y="5419661"/>
            <a:ext cx="2475566" cy="343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2025-01-14T08:08:45Z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