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 b="23771"/>
          <a:stretch>
            <a:fillRect/>
          </a:stretch>
        </p:blipFill>
        <p:spPr>
          <a:xfrm>
            <a:off x="4151630" y="3017520"/>
            <a:ext cx="4161155" cy="9156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52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969" y="2800963"/>
            <a:ext cx="6579294" cy="34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268450"/>
            <a:ext cx="11340000" cy="41557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2277110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205355"/>
            <a:ext cx="884555" cy="8978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5770" y="2277110"/>
            <a:ext cx="1628140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9335" y="3429000"/>
            <a:ext cx="884555" cy="89789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79355" y="3429000"/>
            <a:ext cx="884555" cy="897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77732" y="2243871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8136" y="3530624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4178766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211" y="4178766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6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11955" y="2157095"/>
            <a:ext cx="41402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8020" y="2186305"/>
            <a:ext cx="431800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70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986905"/>
            <a:ext cx="1618639" cy="323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2443" y="3025022"/>
            <a:ext cx="666498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72997" y="2986905"/>
            <a:ext cx="371335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72544" y="3025022"/>
            <a:ext cx="666498" cy="285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501110"/>
            <a:ext cx="11340000" cy="21186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181129" y="3911471"/>
            <a:ext cx="399899" cy="343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60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897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6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92695" y="1300335"/>
            <a:ext cx="247556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1300335"/>
            <a:ext cx="228513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2206818"/>
            <a:ext cx="409420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528" y="2206818"/>
            <a:ext cx="399899" cy="28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96020" y="2645747"/>
            <a:ext cx="399899" cy="343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337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177329" y="4199517"/>
            <a:ext cx="399899" cy="343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690" y="1700530"/>
            <a:ext cx="10266045" cy="24739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741170" y="2771140"/>
            <a:ext cx="2050415" cy="72961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67530" y="2771140"/>
            <a:ext cx="2050415" cy="72961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887845" y="2708910"/>
            <a:ext cx="1944370" cy="79184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703070" y="2780665"/>
            <a:ext cx="7560945" cy="7924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