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9" b="2763"/>
          <a:stretch>
            <a:fillRect/>
          </a:stretch>
        </p:blipFill>
        <p:spPr>
          <a:xfrm>
            <a:off x="4599940" y="2997200"/>
            <a:ext cx="2992004" cy="82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6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933190"/>
            <a:ext cx="9721850" cy="211645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711450" y="40773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47890" y="41490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128250" y="41490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27350" y="4940935"/>
            <a:ext cx="514350" cy="29400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83655" y="486918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31375" y="486918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41700" y="54610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239510" y="551751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775950" y="551751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652520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8321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2348865"/>
            <a:ext cx="9924288" cy="2749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9689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3567825"/>
            <a:ext cx="380856" cy="32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3567825"/>
            <a:ext cx="390377" cy="32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29672" y="3567825"/>
            <a:ext cx="380856" cy="32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19596" y="3567825"/>
            <a:ext cx="380856" cy="324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2132965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595"/>
            <a:ext cx="11340000" cy="412758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2025-01-16T10:19:12Z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