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24530"/>
            <a:ext cx="11340000" cy="1192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44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883197"/>
            <a:ext cx="1114005" cy="34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811" y="2883197"/>
            <a:ext cx="1466297" cy="34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017" y="2883197"/>
            <a:ext cx="1114005" cy="34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506" y="4418432"/>
            <a:ext cx="714106" cy="31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7128" y="4799857"/>
            <a:ext cx="2170880" cy="343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391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00830" y="2110105"/>
            <a:ext cx="11430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72505" y="2672080"/>
            <a:ext cx="201295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07304" y="2815143"/>
            <a:ext cx="133299" cy="12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69118" y="3377284"/>
            <a:ext cx="133299" cy="123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06549" y="3415395"/>
            <a:ext cx="142821" cy="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224280"/>
            <a:ext cx="11152505" cy="3945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5156835"/>
            <a:ext cx="11152505" cy="162433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080" y="1928495"/>
            <a:ext cx="1567815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295" y="1928495"/>
            <a:ext cx="1574800" cy="8509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2750185"/>
            <a:ext cx="1574800" cy="83629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855" y="2708910"/>
            <a:ext cx="1574800" cy="8515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4364990"/>
            <a:ext cx="1620520" cy="8515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9915" y="5156835"/>
            <a:ext cx="1574800" cy="85153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170" y="5949315"/>
            <a:ext cx="824865" cy="8515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03970" y="3553460"/>
            <a:ext cx="2371725" cy="8115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4843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529118" y="3870957"/>
            <a:ext cx="399899" cy="34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4585" y="2277110"/>
            <a:ext cx="7212330" cy="1160145"/>
          </a:xfrm>
          <a:prstGeom prst="rect">
            <a:avLst/>
          </a:prstGeom>
        </p:spPr>
      </p:pic>
      <p:sp>
        <p:nvSpPr>
          <p:cNvPr id="8" name="椭圆 7"/>
          <p:cNvSpPr/>
          <p:nvPr/>
        </p:nvSpPr>
        <p:spPr>
          <a:xfrm>
            <a:off x="2423160" y="2348865"/>
            <a:ext cx="1224280" cy="1080135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935730" y="2348865"/>
            <a:ext cx="1224280" cy="1080135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183880" y="2357120"/>
            <a:ext cx="1224280" cy="1080135"/>
          </a:xfrm>
          <a:prstGeom prst="ellipse">
            <a:avLst/>
          </a:prstGeom>
          <a:noFill/>
          <a:ln>
            <a:solidFill>
              <a:srgbClr val="06B4F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2025-01-14T08:51:31Z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