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6" b="7546"/>
          <a:stretch>
            <a:fillRect/>
          </a:stretch>
        </p:blipFill>
        <p:spPr>
          <a:xfrm>
            <a:off x="4010660" y="2996565"/>
            <a:ext cx="4171348" cy="822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6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4436745"/>
            <a:ext cx="791845" cy="1079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429000"/>
            <a:ext cx="9535192" cy="208226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135505" y="3933190"/>
            <a:ext cx="223202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991360" y="3860800"/>
            <a:ext cx="1296035" cy="12242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359785" y="3860800"/>
            <a:ext cx="1296035" cy="12242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879465" y="3933190"/>
            <a:ext cx="2232660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807710" y="3860800"/>
            <a:ext cx="1296035" cy="12242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472170" y="3860800"/>
            <a:ext cx="1151890" cy="12242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887845" y="3933190"/>
            <a:ext cx="280860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0920095" y="3860800"/>
            <a:ext cx="0" cy="12242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69310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1367790"/>
            <a:ext cx="791845" cy="107985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348230"/>
            <a:ext cx="9924288" cy="2633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47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62871" y="1662720"/>
            <a:ext cx="647455" cy="28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0050" y="2176957"/>
            <a:ext cx="942619" cy="29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62871" y="2691194"/>
            <a:ext cx="628413" cy="28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72392" y="3205431"/>
            <a:ext cx="637934" cy="28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2619" y="3729191"/>
            <a:ext cx="1028312" cy="33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67858" y="3729191"/>
            <a:ext cx="1028311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3098" y="3738714"/>
            <a:ext cx="1028313" cy="323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19244" y="3748237"/>
            <a:ext cx="666498" cy="28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88312" y="4310089"/>
            <a:ext cx="323727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12758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