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780385"/>
            <a:ext cx="11340000" cy="122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268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1988820"/>
            <a:ext cx="5637530" cy="3662680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7031990" y="2997200"/>
            <a:ext cx="431800" cy="431800"/>
          </a:xfrm>
          <a:prstGeom prst="ellipse">
            <a:avLst/>
          </a:prstGeom>
          <a:noFill/>
          <a:ln>
            <a:solidFill>
              <a:srgbClr val="01B8F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223385" y="3717290"/>
            <a:ext cx="431800" cy="431800"/>
          </a:xfrm>
          <a:prstGeom prst="ellipse">
            <a:avLst/>
          </a:prstGeom>
          <a:noFill/>
          <a:ln>
            <a:solidFill>
              <a:srgbClr val="01B8F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575685" y="4509135"/>
            <a:ext cx="431800" cy="431800"/>
          </a:xfrm>
          <a:prstGeom prst="ellipse">
            <a:avLst/>
          </a:prstGeom>
          <a:noFill/>
          <a:ln>
            <a:solidFill>
              <a:srgbClr val="01B8F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527800" y="4437380"/>
            <a:ext cx="431800" cy="431800"/>
          </a:xfrm>
          <a:prstGeom prst="ellipse">
            <a:avLst/>
          </a:prstGeom>
          <a:noFill/>
          <a:ln>
            <a:solidFill>
              <a:srgbClr val="01B8F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2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319" y="2140265"/>
            <a:ext cx="676020" cy="314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53551" y="2149809"/>
            <a:ext cx="676020" cy="295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3526" y="3896439"/>
            <a:ext cx="399899" cy="334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35415" y="3886895"/>
            <a:ext cx="399899" cy="343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86347" y="3896439"/>
            <a:ext cx="399899" cy="334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996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023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" y="1224280"/>
            <a:ext cx="10932795" cy="54978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2025-01-14T07:07:41Z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